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40" r:id="rId1"/>
    <p:sldMasterId id="2147483852" r:id="rId2"/>
  </p:sldMasterIdLst>
  <p:notesMasterIdLst>
    <p:notesMasterId r:id="rId23"/>
  </p:notesMasterIdLst>
  <p:sldIdLst>
    <p:sldId id="256" r:id="rId3"/>
    <p:sldId id="257" r:id="rId4"/>
    <p:sldId id="258" r:id="rId5"/>
    <p:sldId id="271" r:id="rId6"/>
    <p:sldId id="259" r:id="rId7"/>
    <p:sldId id="264" r:id="rId8"/>
    <p:sldId id="266" r:id="rId9"/>
    <p:sldId id="267" r:id="rId10"/>
    <p:sldId id="265" r:id="rId11"/>
    <p:sldId id="268" r:id="rId12"/>
    <p:sldId id="272" r:id="rId13"/>
    <p:sldId id="260" r:id="rId14"/>
    <p:sldId id="269" r:id="rId15"/>
    <p:sldId id="270" r:id="rId16"/>
    <p:sldId id="273" r:id="rId17"/>
    <p:sldId id="261" r:id="rId18"/>
    <p:sldId id="262" r:id="rId19"/>
    <p:sldId id="275" r:id="rId20"/>
    <p:sldId id="274" r:id="rId21"/>
    <p:sldId id="276" r:id="rId2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5F9C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593" autoAdjust="0"/>
    <p:restoredTop sz="94660"/>
  </p:normalViewPr>
  <p:slideViewPr>
    <p:cSldViewPr snapToGrid="0">
      <p:cViewPr varScale="1">
        <p:scale>
          <a:sx n="73" d="100"/>
          <a:sy n="73" d="100"/>
        </p:scale>
        <p:origin x="54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5E96A4-8387-4323-955E-19E94F146ECD}" type="datetimeFigureOut">
              <a:rPr lang="en-GB" smtClean="0"/>
              <a:t>12/11/2021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D6F4BAE-D6D7-41AF-A730-8E2FF1834C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13041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761999"/>
            <a:ext cx="9141619" cy="53340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70263" y="761999"/>
            <a:ext cx="2925318" cy="5334001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9848" y="1298448"/>
            <a:ext cx="7315200" cy="3255264"/>
          </a:xfrm>
        </p:spPr>
        <p:txBody>
          <a:bodyPr anchor="b">
            <a:normAutofit/>
          </a:bodyPr>
          <a:lstStyle>
            <a:lvl1pPr algn="l">
              <a:defRPr sz="5900" spc="-100" baseline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15" y="4670246"/>
            <a:ext cx="7315200" cy="914400"/>
          </a:xfrm>
        </p:spPr>
        <p:txBody>
          <a:bodyPr anchor="t">
            <a:normAutofit/>
          </a:bodyPr>
          <a:lstStyle>
            <a:lvl1pPr marL="0" indent="0" algn="l">
              <a:buNone/>
              <a:defRPr sz="2200" cap="none" spc="0" baseline="0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11/12/2021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11/12/2021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67912" y="1298448"/>
            <a:ext cx="7315200" cy="3255264"/>
          </a:xfrm>
        </p:spPr>
        <p:txBody>
          <a:bodyPr anchor="b">
            <a:normAutofit/>
          </a:bodyPr>
          <a:lstStyle>
            <a:lvl1pPr>
              <a:defRPr sz="5900" b="0" spc="-1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86200" y="4672584"/>
            <a:ext cx="7315200" cy="914400"/>
          </a:xfrm>
        </p:spPr>
        <p:txBody>
          <a:bodyPr anchor="t">
            <a:normAutofit/>
          </a:bodyPr>
          <a:lstStyle>
            <a:lvl1pPr marL="0" indent="0">
              <a:buNone/>
              <a:defRPr sz="2200" cap="none" spc="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11/12/2021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67912" y="868680"/>
            <a:ext cx="347472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818120" y="868680"/>
            <a:ext cx="347472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11/12/2021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67912" y="1023586"/>
            <a:ext cx="3474720" cy="807720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7912" y="1930936"/>
            <a:ext cx="3474720" cy="40233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818463" y="1023586"/>
            <a:ext cx="3474720" cy="813171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818463" y="1930936"/>
            <a:ext cx="3474720" cy="40233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11/12/2021</a:t>
            </a:fld>
            <a:endParaRPr lang="en-US" dirty="0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11/12/2021</a:t>
            </a:fld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11/12/2021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143000"/>
            <a:ext cx="2834640" cy="2377440"/>
          </a:xfrm>
        </p:spPr>
        <p:txBody>
          <a:bodyPr anchor="b">
            <a:normAutofit/>
          </a:bodyPr>
          <a:lstStyle>
            <a:lvl1pPr>
              <a:defRPr sz="3200" b="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67912" y="868680"/>
            <a:ext cx="731520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" y="3494176"/>
            <a:ext cx="2834640" cy="2321990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11/12/2021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143000"/>
            <a:ext cx="2834640" cy="237744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570644" y="767419"/>
            <a:ext cx="8115230" cy="5330952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" y="3493008"/>
            <a:ext cx="2834640" cy="2322576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11/12/2021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3499101" y="6356350"/>
            <a:ext cx="5911517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11/12/2021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81000" y="990600"/>
            <a:ext cx="2819400" cy="4953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867912" y="868680"/>
            <a:ext cx="7315200" cy="5120640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11/12/2021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Author and Dat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600670" y="5929931"/>
            <a:ext cx="10985502" cy="31849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412750">
              <a:lnSpc>
                <a:spcPct val="100000"/>
              </a:lnSpc>
              <a:spcBef>
                <a:spcPts val="0"/>
              </a:spcBef>
              <a:buSzTx/>
              <a:buNone/>
              <a:defRPr sz="1800" b="1"/>
            </a:lvl1pPr>
          </a:lstStyle>
          <a:p>
            <a:r>
              <a:t>Author and Date</a:t>
            </a:r>
          </a:p>
        </p:txBody>
      </p:sp>
      <p:sp>
        <p:nvSpPr>
          <p:cNvPr id="12" name="Presentation Title"/>
          <p:cNvSpPr txBox="1">
            <a:spLocks noGrp="1"/>
          </p:cNvSpPr>
          <p:nvPr>
            <p:ph type="title" hasCustomPrompt="1"/>
          </p:nvPr>
        </p:nvSpPr>
        <p:spPr>
          <a:xfrm>
            <a:off x="603248" y="1287496"/>
            <a:ext cx="10985502" cy="2324101"/>
          </a:xfrm>
          <a:prstGeom prst="rect">
            <a:avLst/>
          </a:prstGeom>
        </p:spPr>
        <p:txBody>
          <a:bodyPr anchor="b"/>
          <a:lstStyle>
            <a:lvl1pPr>
              <a:defRPr sz="5800" spc="-116"/>
            </a:lvl1pPr>
          </a:lstStyle>
          <a:p>
            <a:r>
              <a:t>Presentation Title</a:t>
            </a:r>
          </a:p>
        </p:txBody>
      </p:sp>
      <p:sp>
        <p:nvSpPr>
          <p:cNvPr id="13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600671" y="3611595"/>
            <a:ext cx="10985501" cy="952501"/>
          </a:xfrm>
          <a:prstGeom prst="rect">
            <a:avLst/>
          </a:prstGeom>
        </p:spPr>
        <p:txBody>
          <a:bodyPr/>
          <a:lstStyle>
            <a:lvl1pPr marL="0" indent="0" defTabSz="412750">
              <a:lnSpc>
                <a:spcPct val="100000"/>
              </a:lnSpc>
              <a:spcBef>
                <a:spcPts val="0"/>
              </a:spcBef>
              <a:buSzTx/>
              <a:buNone/>
              <a:defRPr sz="2750" b="1"/>
            </a:lvl1pPr>
            <a:lvl2pPr marL="0" indent="228600" defTabSz="412750">
              <a:lnSpc>
                <a:spcPct val="100000"/>
              </a:lnSpc>
              <a:spcBef>
                <a:spcPts val="0"/>
              </a:spcBef>
              <a:buSzTx/>
              <a:buNone/>
              <a:defRPr sz="2750" b="1"/>
            </a:lvl2pPr>
            <a:lvl3pPr marL="0" indent="457200" defTabSz="412750">
              <a:lnSpc>
                <a:spcPct val="100000"/>
              </a:lnSpc>
              <a:spcBef>
                <a:spcPts val="0"/>
              </a:spcBef>
              <a:buSzTx/>
              <a:buNone/>
              <a:defRPr sz="2750" b="1"/>
            </a:lvl3pPr>
            <a:lvl4pPr marL="0" indent="685800" defTabSz="412750">
              <a:lnSpc>
                <a:spcPct val="100000"/>
              </a:lnSpc>
              <a:spcBef>
                <a:spcPts val="0"/>
              </a:spcBef>
              <a:buSzTx/>
              <a:buNone/>
              <a:defRPr sz="2750" b="1"/>
            </a:lvl4pPr>
            <a:lvl5pPr marL="0" indent="914400" defTabSz="412750">
              <a:lnSpc>
                <a:spcPct val="100000"/>
              </a:lnSpc>
              <a:spcBef>
                <a:spcPts val="0"/>
              </a:spcBef>
              <a:buSzTx/>
              <a:buNone/>
              <a:defRPr sz="2750" b="1"/>
            </a:lvl5pPr>
          </a:lstStyle>
          <a:p>
            <a:r>
              <a:t>Presentation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4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927392617"/>
      </p:ext>
    </p:extLst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666699290_02_crop_3159x1892.jpg"/>
          <p:cNvSpPr>
            <a:spLocks noGrp="1"/>
          </p:cNvSpPr>
          <p:nvPr>
            <p:ph type="pic" idx="21"/>
          </p:nvPr>
        </p:nvSpPr>
        <p:spPr>
          <a:xfrm>
            <a:off x="-577850" y="-647700"/>
            <a:ext cx="13373100" cy="8009467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22" name="Presentation Title"/>
          <p:cNvSpPr txBox="1">
            <a:spLocks noGrp="1"/>
          </p:cNvSpPr>
          <p:nvPr>
            <p:ph type="title" hasCustomPrompt="1"/>
          </p:nvPr>
        </p:nvSpPr>
        <p:spPr>
          <a:xfrm>
            <a:off x="603250" y="3562350"/>
            <a:ext cx="10985500" cy="2324100"/>
          </a:xfrm>
          <a:prstGeom prst="rect">
            <a:avLst/>
          </a:prstGeom>
        </p:spPr>
        <p:txBody>
          <a:bodyPr anchor="b"/>
          <a:lstStyle>
            <a:lvl1pPr>
              <a:defRPr sz="5800" spc="-116"/>
            </a:lvl1pPr>
          </a:lstStyle>
          <a:p>
            <a:r>
              <a:t>Presentation Title</a:t>
            </a:r>
          </a:p>
        </p:txBody>
      </p:sp>
      <p:sp>
        <p:nvSpPr>
          <p:cNvPr id="23" name="Author and Date"/>
          <p:cNvSpPr txBox="1">
            <a:spLocks noGrp="1"/>
          </p:cNvSpPr>
          <p:nvPr>
            <p:ph type="body" sz="quarter" idx="22" hasCustomPrompt="1"/>
          </p:nvPr>
        </p:nvSpPr>
        <p:spPr>
          <a:xfrm>
            <a:off x="603845" y="553069"/>
            <a:ext cx="10984311" cy="31849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412750">
              <a:lnSpc>
                <a:spcPct val="100000"/>
              </a:lnSpc>
              <a:spcBef>
                <a:spcPts val="0"/>
              </a:spcBef>
              <a:buSzTx/>
              <a:buNone/>
              <a:defRPr sz="1800" b="1"/>
            </a:lvl1pPr>
          </a:lstStyle>
          <a:p>
            <a:r>
              <a:t>Author and Date</a:t>
            </a:r>
          </a:p>
        </p:txBody>
      </p:sp>
      <p:sp>
        <p:nvSpPr>
          <p:cNvPr id="24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603250" y="5804955"/>
            <a:ext cx="10985500" cy="558476"/>
          </a:xfrm>
          <a:prstGeom prst="rect">
            <a:avLst/>
          </a:prstGeom>
        </p:spPr>
        <p:txBody>
          <a:bodyPr/>
          <a:lstStyle>
            <a:lvl1pPr marL="0" indent="0" defTabSz="412750">
              <a:lnSpc>
                <a:spcPct val="100000"/>
              </a:lnSpc>
              <a:spcBef>
                <a:spcPts val="0"/>
              </a:spcBef>
              <a:buSzTx/>
              <a:buNone/>
              <a:defRPr sz="2750" b="1"/>
            </a:lvl1pPr>
            <a:lvl2pPr marL="0" indent="228600" defTabSz="412750">
              <a:lnSpc>
                <a:spcPct val="100000"/>
              </a:lnSpc>
              <a:spcBef>
                <a:spcPts val="0"/>
              </a:spcBef>
              <a:buSzTx/>
              <a:buNone/>
              <a:defRPr sz="2750" b="1"/>
            </a:lvl2pPr>
            <a:lvl3pPr marL="0" indent="457200" defTabSz="412750">
              <a:lnSpc>
                <a:spcPct val="100000"/>
              </a:lnSpc>
              <a:spcBef>
                <a:spcPts val="0"/>
              </a:spcBef>
              <a:buSzTx/>
              <a:buNone/>
              <a:defRPr sz="2750" b="1"/>
            </a:lvl3pPr>
            <a:lvl4pPr marL="0" indent="685800" defTabSz="412750">
              <a:lnSpc>
                <a:spcPct val="100000"/>
              </a:lnSpc>
              <a:spcBef>
                <a:spcPts val="0"/>
              </a:spcBef>
              <a:buSzTx/>
              <a:buNone/>
              <a:defRPr sz="2750" b="1"/>
            </a:lvl4pPr>
            <a:lvl5pPr marL="0" indent="914400" defTabSz="412750">
              <a:lnSpc>
                <a:spcPct val="100000"/>
              </a:lnSpc>
              <a:spcBef>
                <a:spcPts val="0"/>
              </a:spcBef>
              <a:buSzTx/>
              <a:buNone/>
              <a:defRPr sz="2750" b="1"/>
            </a:lvl5pPr>
          </a:lstStyle>
          <a:p>
            <a:r>
              <a:t>Presentation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2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943171140"/>
      </p:ext>
    </p:extLst>
  </p:cSld>
  <p:clrMapOvr>
    <a:masterClrMapping/>
  </p:clrMapOvr>
  <p:transition spd="med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Photo 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910457886_1434x1669.jpg"/>
          <p:cNvSpPr>
            <a:spLocks noGrp="1"/>
          </p:cNvSpPr>
          <p:nvPr>
            <p:ph type="pic" idx="21"/>
          </p:nvPr>
        </p:nvSpPr>
        <p:spPr>
          <a:xfrm>
            <a:off x="5486400" y="-101600"/>
            <a:ext cx="6072419" cy="706755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33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603250" y="635000"/>
            <a:ext cx="4889500" cy="2941137"/>
          </a:xfrm>
          <a:prstGeom prst="rect">
            <a:avLst/>
          </a:prstGeom>
        </p:spPr>
        <p:txBody>
          <a:bodyPr anchor="b"/>
          <a:lstStyle/>
          <a:p>
            <a:r>
              <a:t>Slide Title</a:t>
            </a:r>
          </a:p>
        </p:txBody>
      </p:sp>
      <p:sp>
        <p:nvSpPr>
          <p:cNvPr id="34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603250" y="3530288"/>
            <a:ext cx="4889500" cy="2692712"/>
          </a:xfrm>
          <a:prstGeom prst="rect">
            <a:avLst/>
          </a:prstGeom>
        </p:spPr>
        <p:txBody>
          <a:bodyPr/>
          <a:lstStyle>
            <a:lvl1pPr marL="0" indent="0" defTabSz="412750">
              <a:lnSpc>
                <a:spcPct val="100000"/>
              </a:lnSpc>
              <a:spcBef>
                <a:spcPts val="0"/>
              </a:spcBef>
              <a:buSzTx/>
              <a:buNone/>
              <a:defRPr sz="2750" b="1"/>
            </a:lvl1pPr>
            <a:lvl2pPr marL="0" indent="228600" defTabSz="412750">
              <a:lnSpc>
                <a:spcPct val="100000"/>
              </a:lnSpc>
              <a:spcBef>
                <a:spcPts val="0"/>
              </a:spcBef>
              <a:buSzTx/>
              <a:buNone/>
              <a:defRPr sz="2750" b="1"/>
            </a:lvl2pPr>
            <a:lvl3pPr marL="0" indent="457200" defTabSz="412750">
              <a:lnSpc>
                <a:spcPct val="100000"/>
              </a:lnSpc>
              <a:spcBef>
                <a:spcPts val="0"/>
              </a:spcBef>
              <a:buSzTx/>
              <a:buNone/>
              <a:defRPr sz="2750" b="1"/>
            </a:lvl3pPr>
            <a:lvl4pPr marL="0" indent="685800" defTabSz="412750">
              <a:lnSpc>
                <a:spcPct val="100000"/>
              </a:lnSpc>
              <a:spcBef>
                <a:spcPts val="0"/>
              </a:spcBef>
              <a:buSzTx/>
              <a:buNone/>
              <a:defRPr sz="2750" b="1"/>
            </a:lvl4pPr>
            <a:lvl5pPr marL="0" indent="914400" defTabSz="412750">
              <a:lnSpc>
                <a:spcPct val="100000"/>
              </a:lnSpc>
              <a:spcBef>
                <a:spcPts val="0"/>
              </a:spcBef>
              <a:buSzTx/>
              <a:buNone/>
              <a:defRPr sz="2750" b="1"/>
            </a:lvl5pPr>
          </a:lstStyle>
          <a:p>
            <a:r>
              <a:t>Slide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35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6000750" y="6488825"/>
            <a:ext cx="243656" cy="241092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287457891"/>
      </p:ext>
    </p:extLst>
  </p:cSld>
  <p:clrMapOvr>
    <a:masterClrMapping/>
  </p:clrMapOvr>
  <p:transition spd="med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Slide Title"/>
          <p:cNvSpPr txBox="1">
            <a:spLocks noGrp="1"/>
          </p:cNvSpPr>
          <p:nvPr>
            <p:ph type="title" hasCustomPrompt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Slide Title</a:t>
            </a:r>
          </a:p>
        </p:txBody>
      </p:sp>
      <p:sp>
        <p:nvSpPr>
          <p:cNvPr id="43" name="Slide Subtitl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603250" y="1186481"/>
            <a:ext cx="10985500" cy="46739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412750">
              <a:lnSpc>
                <a:spcPct val="100000"/>
              </a:lnSpc>
              <a:spcBef>
                <a:spcPts val="0"/>
              </a:spcBef>
              <a:buSzTx/>
              <a:buNone/>
              <a:defRPr sz="2750" b="1"/>
            </a:lvl1pPr>
          </a:lstStyle>
          <a:p>
            <a:r>
              <a:t>Slide Subtitle</a:t>
            </a:r>
          </a:p>
        </p:txBody>
      </p:sp>
      <p:sp>
        <p:nvSpPr>
          <p:cNvPr id="44" name="Body Level One…"/>
          <p:cNvSpPr txBox="1">
            <a:spLocks noGrp="1"/>
          </p:cNvSpPr>
          <p:nvPr>
            <p:ph type="body" idx="1" hasCustomPrompt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Slide bullet text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4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117251032"/>
      </p:ext>
    </p:extLst>
  </p:cSld>
  <p:clrMapOvr>
    <a:masterClrMapping/>
  </p:clrMapOvr>
  <p:transition spd="med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Body Level One…"/>
          <p:cNvSpPr txBox="1">
            <a:spLocks noGrp="1"/>
          </p:cNvSpPr>
          <p:nvPr>
            <p:ph type="body" idx="1" hasCustomPrompt="1"/>
          </p:nvPr>
        </p:nvSpPr>
        <p:spPr>
          <a:prstGeom prst="rect">
            <a:avLst/>
          </a:prstGeom>
        </p:spPr>
        <p:txBody>
          <a:bodyPr numCol="2" spcCol="1098550"/>
          <a:lstStyle/>
          <a:p>
            <a:r>
              <a:t>Slide bullet text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5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942009384"/>
      </p:ext>
    </p:extLst>
  </p:cSld>
  <p:clrMapOvr>
    <a:masterClrMapping/>
  </p:clrMapOvr>
  <p:transition spd="med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Slide Subtitl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603250" y="1186481"/>
            <a:ext cx="4889500" cy="46739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412750">
              <a:lnSpc>
                <a:spcPct val="100000"/>
              </a:lnSpc>
              <a:spcBef>
                <a:spcPts val="0"/>
              </a:spcBef>
              <a:buSzTx/>
              <a:buNone/>
              <a:defRPr sz="2750" b="1"/>
            </a:lvl1pPr>
          </a:lstStyle>
          <a:p>
            <a:r>
              <a:t>Slide Subtitle</a:t>
            </a:r>
          </a:p>
        </p:txBody>
      </p:sp>
      <p:sp>
        <p:nvSpPr>
          <p:cNvPr id="61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603250" y="2124252"/>
            <a:ext cx="4889500" cy="4128315"/>
          </a:xfrm>
          <a:prstGeom prst="rect">
            <a:avLst/>
          </a:prstGeom>
        </p:spPr>
        <p:txBody>
          <a:bodyPr/>
          <a:lstStyle/>
          <a:p>
            <a:r>
              <a:t>Slide bullet text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62" name="660384004_1290x1720.jpg"/>
          <p:cNvSpPr>
            <a:spLocks noGrp="1"/>
          </p:cNvSpPr>
          <p:nvPr>
            <p:ph type="pic" idx="22"/>
          </p:nvPr>
        </p:nvSpPr>
        <p:spPr>
          <a:xfrm>
            <a:off x="6096000" y="-203633"/>
            <a:ext cx="5458437" cy="7277916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63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603250" y="539750"/>
            <a:ext cx="4889500" cy="717550"/>
          </a:xfrm>
          <a:prstGeom prst="rect">
            <a:avLst/>
          </a:prstGeom>
        </p:spPr>
        <p:txBody>
          <a:bodyPr/>
          <a:lstStyle/>
          <a:p>
            <a:r>
              <a:t>Slide Title</a:t>
            </a:r>
          </a:p>
        </p:txBody>
      </p:sp>
      <p:sp>
        <p:nvSpPr>
          <p:cNvPr id="64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12167546"/>
      </p:ext>
    </p:extLst>
  </p:cSld>
  <p:clrMapOvr>
    <a:masterClrMapping/>
  </p:clrMapOvr>
  <p:transition spd="med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Section Title"/>
          <p:cNvSpPr txBox="1">
            <a:spLocks noGrp="1"/>
          </p:cNvSpPr>
          <p:nvPr>
            <p:ph type="title" hasCustomPrompt="1"/>
          </p:nvPr>
        </p:nvSpPr>
        <p:spPr>
          <a:xfrm>
            <a:off x="603248" y="2266950"/>
            <a:ext cx="10985502" cy="2324100"/>
          </a:xfrm>
          <a:prstGeom prst="rect">
            <a:avLst/>
          </a:prstGeom>
        </p:spPr>
        <p:txBody>
          <a:bodyPr anchor="ctr"/>
          <a:lstStyle>
            <a:lvl1pPr>
              <a:defRPr sz="5800" b="0" spc="-116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</a:lstStyle>
          <a:p>
            <a:r>
              <a:t>Section Title</a:t>
            </a:r>
          </a:p>
        </p:txBody>
      </p:sp>
      <p:sp>
        <p:nvSpPr>
          <p:cNvPr id="72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6000750" y="6488825"/>
            <a:ext cx="243656" cy="241092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027825616"/>
      </p:ext>
    </p:extLst>
  </p:cSld>
  <p:clrMapOvr>
    <a:masterClrMapping/>
  </p:clrMapOvr>
  <p:transition spd="med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603250" y="539750"/>
            <a:ext cx="10985500" cy="717475"/>
          </a:xfrm>
          <a:prstGeom prst="rect">
            <a:avLst/>
          </a:prstGeom>
        </p:spPr>
        <p:txBody>
          <a:bodyPr/>
          <a:lstStyle/>
          <a:p>
            <a:r>
              <a:t>Slide Title</a:t>
            </a:r>
          </a:p>
        </p:txBody>
      </p:sp>
      <p:sp>
        <p:nvSpPr>
          <p:cNvPr id="80" name="Slide Subtitl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603250" y="1186481"/>
            <a:ext cx="10985500" cy="46739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412750">
              <a:lnSpc>
                <a:spcPct val="100000"/>
              </a:lnSpc>
              <a:spcBef>
                <a:spcPts val="0"/>
              </a:spcBef>
              <a:buSzTx/>
              <a:buNone/>
              <a:defRPr sz="2750" b="1"/>
            </a:lvl1pPr>
          </a:lstStyle>
          <a:p>
            <a:r>
              <a:t>Slide Subtitle</a:t>
            </a:r>
          </a:p>
        </p:txBody>
      </p:sp>
      <p:sp>
        <p:nvSpPr>
          <p:cNvPr id="81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018496855"/>
      </p:ext>
    </p:extLst>
  </p:cSld>
  <p:clrMapOvr>
    <a:masterClrMapping/>
  </p:clrMapOvr>
  <p:transition spd="med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Agenda Title"/>
          <p:cNvSpPr txBox="1">
            <a:spLocks noGrp="1"/>
          </p:cNvSpPr>
          <p:nvPr>
            <p:ph type="title" hasCustomPrompt="1"/>
          </p:nvPr>
        </p:nvSpPr>
        <p:spPr>
          <a:xfrm>
            <a:off x="603250" y="539750"/>
            <a:ext cx="10985500" cy="717550"/>
          </a:xfrm>
          <a:prstGeom prst="rect">
            <a:avLst/>
          </a:prstGeom>
        </p:spPr>
        <p:txBody>
          <a:bodyPr/>
          <a:lstStyle/>
          <a:p>
            <a:r>
              <a:t>Agenda Title</a:t>
            </a:r>
          </a:p>
        </p:txBody>
      </p:sp>
      <p:sp>
        <p:nvSpPr>
          <p:cNvPr id="89" name="Agenda Subtitl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603250" y="1186481"/>
            <a:ext cx="10985500" cy="46739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412750">
              <a:lnSpc>
                <a:spcPct val="100000"/>
              </a:lnSpc>
              <a:spcBef>
                <a:spcPts val="0"/>
              </a:spcBef>
              <a:buSzTx/>
              <a:buNone/>
              <a:defRPr sz="2750" b="1"/>
            </a:lvl1pPr>
          </a:lstStyle>
          <a:p>
            <a:r>
              <a:t>Agenda Subtitle</a:t>
            </a:r>
          </a:p>
        </p:txBody>
      </p:sp>
      <p:sp>
        <p:nvSpPr>
          <p:cNvPr id="90" name="Body Level One…"/>
          <p:cNvSpPr txBox="1">
            <a:spLocks noGrp="1"/>
          </p:cNvSpPr>
          <p:nvPr>
            <p:ph type="body" idx="1" hasCustomPrompt="1"/>
          </p:nvPr>
        </p:nvSpPr>
        <p:spPr>
          <a:prstGeom prst="rect">
            <a:avLst/>
          </a:prstGeom>
        </p:spPr>
        <p:txBody>
          <a:bodyPr/>
          <a:lstStyle>
            <a:lvl1pPr marL="0" indent="0" defTabSz="412750">
              <a:lnSpc>
                <a:spcPct val="100000"/>
              </a:lnSpc>
              <a:spcBef>
                <a:spcPts val="900"/>
              </a:spcBef>
              <a:buSzTx/>
              <a:buNone/>
              <a:defRPr sz="2750" spc="-28"/>
            </a:lvl1pPr>
            <a:lvl2pPr marL="0" indent="228600" defTabSz="412750">
              <a:lnSpc>
                <a:spcPct val="100000"/>
              </a:lnSpc>
              <a:spcBef>
                <a:spcPts val="900"/>
              </a:spcBef>
              <a:buSzTx/>
              <a:buNone/>
              <a:defRPr sz="2750" spc="-28"/>
            </a:lvl2pPr>
            <a:lvl3pPr marL="0" indent="457200" defTabSz="412750">
              <a:lnSpc>
                <a:spcPct val="100000"/>
              </a:lnSpc>
              <a:spcBef>
                <a:spcPts val="900"/>
              </a:spcBef>
              <a:buSzTx/>
              <a:buNone/>
              <a:defRPr sz="2750" spc="-28"/>
            </a:lvl3pPr>
            <a:lvl4pPr marL="0" indent="685800" defTabSz="412750">
              <a:lnSpc>
                <a:spcPct val="100000"/>
              </a:lnSpc>
              <a:spcBef>
                <a:spcPts val="900"/>
              </a:spcBef>
              <a:buSzTx/>
              <a:buNone/>
              <a:defRPr sz="2750" spc="-28"/>
            </a:lvl4pPr>
            <a:lvl5pPr marL="0" indent="914400" defTabSz="412750">
              <a:lnSpc>
                <a:spcPct val="100000"/>
              </a:lnSpc>
              <a:spcBef>
                <a:spcPts val="900"/>
              </a:spcBef>
              <a:buSzTx/>
              <a:buNone/>
              <a:defRPr sz="2750" spc="-28"/>
            </a:lvl5pPr>
          </a:lstStyle>
          <a:p>
            <a:r>
              <a:t>Agenda Topics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91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660716846"/>
      </p:ext>
    </p:extLst>
  </p:cSld>
  <p:clrMapOvr>
    <a:masterClrMapping/>
  </p:clrMapOvr>
  <p:transition spd="med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Stat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603250" y="2460422"/>
            <a:ext cx="10985500" cy="1937157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z="5800" spc="-116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  <a:lvl2pPr marL="0" indent="228600" algn="ctr">
              <a:lnSpc>
                <a:spcPct val="80000"/>
              </a:lnSpc>
              <a:spcBef>
                <a:spcPts val="0"/>
              </a:spcBef>
              <a:buSzTx/>
              <a:buNone/>
              <a:defRPr sz="5800" spc="-116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2pPr>
            <a:lvl3pPr marL="0" indent="457200" algn="ctr">
              <a:lnSpc>
                <a:spcPct val="80000"/>
              </a:lnSpc>
              <a:spcBef>
                <a:spcPts val="0"/>
              </a:spcBef>
              <a:buSzTx/>
              <a:buNone/>
              <a:defRPr sz="5800" spc="-116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3pPr>
            <a:lvl4pPr marL="0" indent="685800" algn="ctr">
              <a:lnSpc>
                <a:spcPct val="80000"/>
              </a:lnSpc>
              <a:spcBef>
                <a:spcPts val="0"/>
              </a:spcBef>
              <a:buSzTx/>
              <a:buNone/>
              <a:defRPr sz="5800" spc="-116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4pPr>
            <a:lvl5pPr marL="0" indent="914400" algn="ctr">
              <a:lnSpc>
                <a:spcPct val="80000"/>
              </a:lnSpc>
              <a:spcBef>
                <a:spcPts val="0"/>
              </a:spcBef>
              <a:buSzTx/>
              <a:buNone/>
              <a:defRPr sz="5800" spc="-116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5pPr>
          </a:lstStyle>
          <a:p>
            <a:r>
              <a:t>Statement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99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719765119"/>
      </p:ext>
    </p:extLst>
  </p:cSld>
  <p:clrMapOvr>
    <a:masterClrMapping/>
  </p:clrMapOvr>
  <p:transition spd="med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ig Fa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Body Level One…"/>
          <p:cNvSpPr txBox="1">
            <a:spLocks noGrp="1"/>
          </p:cNvSpPr>
          <p:nvPr>
            <p:ph type="body" idx="1" hasCustomPrompt="1"/>
          </p:nvPr>
        </p:nvSpPr>
        <p:spPr>
          <a:xfrm>
            <a:off x="603250" y="537964"/>
            <a:ext cx="10985500" cy="3620792"/>
          </a:xfrm>
          <a:prstGeom prst="rect">
            <a:avLst/>
          </a:prstGeom>
        </p:spPr>
        <p:txBody>
          <a:bodyPr anchor="b"/>
          <a:lstStyle>
            <a:lvl1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z="12500" b="1" spc="-125"/>
            </a:lvl1pPr>
            <a:lvl2pPr marL="0" indent="228600" algn="ctr">
              <a:lnSpc>
                <a:spcPct val="80000"/>
              </a:lnSpc>
              <a:spcBef>
                <a:spcPts val="0"/>
              </a:spcBef>
              <a:buSzTx/>
              <a:buNone/>
              <a:defRPr sz="12500" b="1" spc="-125"/>
            </a:lvl2pPr>
            <a:lvl3pPr marL="0" indent="457200" algn="ctr">
              <a:lnSpc>
                <a:spcPct val="80000"/>
              </a:lnSpc>
              <a:spcBef>
                <a:spcPts val="0"/>
              </a:spcBef>
              <a:buSzTx/>
              <a:buNone/>
              <a:defRPr sz="12500" b="1" spc="-125"/>
            </a:lvl3pPr>
            <a:lvl4pPr marL="0" indent="685800" algn="ctr">
              <a:lnSpc>
                <a:spcPct val="80000"/>
              </a:lnSpc>
              <a:spcBef>
                <a:spcPts val="0"/>
              </a:spcBef>
              <a:buSzTx/>
              <a:buNone/>
              <a:defRPr sz="12500" b="1" spc="-125"/>
            </a:lvl4pPr>
            <a:lvl5pPr marL="0" indent="914400" algn="ctr">
              <a:lnSpc>
                <a:spcPct val="80000"/>
              </a:lnSpc>
              <a:spcBef>
                <a:spcPts val="0"/>
              </a:spcBef>
              <a:buSzTx/>
              <a:buNone/>
              <a:defRPr sz="12500" b="1" spc="-125"/>
            </a:lvl5pPr>
          </a:lstStyle>
          <a:p>
            <a:r>
              <a:t>100%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07" name="Fact information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603250" y="4131090"/>
            <a:ext cx="10985500" cy="46739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algn="ctr" defTabSz="412750">
              <a:lnSpc>
                <a:spcPct val="100000"/>
              </a:lnSpc>
              <a:spcBef>
                <a:spcPts val="0"/>
              </a:spcBef>
              <a:buSzTx/>
              <a:buNone/>
              <a:defRPr sz="2750" b="1"/>
            </a:lvl1pPr>
          </a:lstStyle>
          <a:p>
            <a:r>
              <a:t>Fact information</a:t>
            </a:r>
          </a:p>
        </p:txBody>
      </p:sp>
      <p:sp>
        <p:nvSpPr>
          <p:cNvPr id="10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765708673"/>
      </p:ext>
    </p:extLst>
  </p:cSld>
  <p:clrMapOvr>
    <a:masterClrMapping/>
  </p:clrMapOvr>
  <p:transition spd="med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Attribution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15012" y="5337727"/>
            <a:ext cx="10100026" cy="31849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412750">
              <a:lnSpc>
                <a:spcPct val="100000"/>
              </a:lnSpc>
              <a:spcBef>
                <a:spcPts val="0"/>
              </a:spcBef>
              <a:buSzTx/>
              <a:buNone/>
              <a:defRPr sz="1800" b="1"/>
            </a:lvl1pPr>
          </a:lstStyle>
          <a:p>
            <a:r>
              <a:t>Attribution</a:t>
            </a:r>
          </a:p>
        </p:txBody>
      </p:sp>
      <p:sp>
        <p:nvSpPr>
          <p:cNvPr id="116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876962" y="2469930"/>
            <a:ext cx="10438077" cy="1918140"/>
          </a:xfrm>
          <a:prstGeom prst="rect">
            <a:avLst/>
          </a:prstGeom>
        </p:spPr>
        <p:txBody>
          <a:bodyPr/>
          <a:lstStyle>
            <a:lvl1pPr marL="319462" indent="-234950">
              <a:spcBef>
                <a:spcPts val="0"/>
              </a:spcBef>
              <a:buSzTx/>
              <a:buNone/>
              <a:defRPr sz="4250" spc="-85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  <a:lvl2pPr marL="319462" indent="-6350">
              <a:spcBef>
                <a:spcPts val="0"/>
              </a:spcBef>
              <a:buSzTx/>
              <a:buNone/>
              <a:defRPr sz="4250" spc="-85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2pPr>
            <a:lvl3pPr marL="319462" indent="222250">
              <a:spcBef>
                <a:spcPts val="0"/>
              </a:spcBef>
              <a:buSzTx/>
              <a:buNone/>
              <a:defRPr sz="4250" spc="-85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3pPr>
            <a:lvl4pPr marL="319462" indent="450850">
              <a:spcBef>
                <a:spcPts val="0"/>
              </a:spcBef>
              <a:buSzTx/>
              <a:buNone/>
              <a:defRPr sz="4250" spc="-85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4pPr>
            <a:lvl5pPr marL="319462" indent="679450">
              <a:spcBef>
                <a:spcPts val="0"/>
              </a:spcBef>
              <a:buSzTx/>
              <a:buNone/>
              <a:defRPr sz="4250" spc="-85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5pPr>
          </a:lstStyle>
          <a:p>
            <a:r>
              <a:t>“Notable Quote”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17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157710964"/>
      </p:ext>
    </p:extLst>
  </p:cSld>
  <p:clrMapOvr>
    <a:masterClrMapping/>
  </p:clrMapOvr>
  <p:transition spd="med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Image"/>
          <p:cNvSpPr>
            <a:spLocks noGrp="1"/>
          </p:cNvSpPr>
          <p:nvPr>
            <p:ph type="pic" sz="quarter" idx="21"/>
          </p:nvPr>
        </p:nvSpPr>
        <p:spPr>
          <a:xfrm>
            <a:off x="7880350" y="508000"/>
            <a:ext cx="3719550" cy="2974839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25" name="Image"/>
          <p:cNvSpPr>
            <a:spLocks noGrp="1"/>
          </p:cNvSpPr>
          <p:nvPr>
            <p:ph type="pic" sz="half" idx="22"/>
          </p:nvPr>
        </p:nvSpPr>
        <p:spPr>
          <a:xfrm>
            <a:off x="6750050" y="1989138"/>
            <a:ext cx="5219700" cy="6075091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26" name="Image"/>
          <p:cNvSpPr>
            <a:spLocks noGrp="1"/>
          </p:cNvSpPr>
          <p:nvPr>
            <p:ph type="pic" idx="23"/>
          </p:nvPr>
        </p:nvSpPr>
        <p:spPr>
          <a:xfrm>
            <a:off x="-69850" y="247650"/>
            <a:ext cx="8305800" cy="622935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27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483132831"/>
      </p:ext>
    </p:extLst>
  </p:cSld>
  <p:clrMapOvr>
    <a:masterClrMapping/>
  </p:clrMapOvr>
  <p:transition spd="med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Image"/>
          <p:cNvSpPr>
            <a:spLocks noGrp="1"/>
          </p:cNvSpPr>
          <p:nvPr>
            <p:ph type="pic" idx="21"/>
          </p:nvPr>
        </p:nvSpPr>
        <p:spPr>
          <a:xfrm>
            <a:off x="-666750" y="-2762250"/>
            <a:ext cx="13525500" cy="108204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3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959333246"/>
      </p:ext>
    </p:extLst>
  </p:cSld>
  <p:clrMapOvr>
    <a:masterClrMapping/>
  </p:clrMapOvr>
  <p:transition spd="med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43694642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6" Type="http://schemas.openxmlformats.org/officeDocument/2006/relationships/theme" Target="../theme/theme2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758952"/>
            <a:ext cx="3443590" cy="53309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2919" y="1123837"/>
            <a:ext cx="2947482" cy="46011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8" name="Rectangle 37"/>
          <p:cNvSpPr/>
          <p:nvPr/>
        </p:nvSpPr>
        <p:spPr>
          <a:xfrm>
            <a:off x="11815864" y="758952"/>
            <a:ext cx="384048" cy="5330952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69268" y="864108"/>
            <a:ext cx="7315200" cy="51206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62465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586B75A-687E-405C-8A0B-8D00578BA2C3}" type="datetimeFigureOut">
              <a:rPr lang="en-US" dirty="0"/>
              <a:pPr/>
              <a:t>11/12/2021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69268" y="6356350"/>
            <a:ext cx="59115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34135" y="6356350"/>
            <a:ext cx="15309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accent1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spc="-60" baseline="0">
          <a:solidFill>
            <a:srgbClr val="FFFFFF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/>
        </a:buClr>
        <a:buFont typeface="Wingdings 2" pitchFamily="18" charset="2"/>
        <a:buChar char="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603250" y="539750"/>
            <a:ext cx="10985500" cy="71658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normAutofit/>
          </a:bodyPr>
          <a:lstStyle/>
          <a:p>
            <a:r>
              <a:t>Slide Title</a:t>
            </a:r>
          </a:p>
        </p:txBody>
      </p:sp>
      <p:sp>
        <p:nvSpPr>
          <p:cNvPr id="3" name="Body Level One…"/>
          <p:cNvSpPr txBox="1">
            <a:spLocks noGrp="1"/>
          </p:cNvSpPr>
          <p:nvPr>
            <p:ph type="body" idx="1" hasCustomPrompt="1"/>
          </p:nvPr>
        </p:nvSpPr>
        <p:spPr>
          <a:xfrm>
            <a:off x="603250" y="2124252"/>
            <a:ext cx="10985500" cy="412800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normAutofit/>
          </a:bodyPr>
          <a:lstStyle/>
          <a:p>
            <a:r>
              <a:t>Slide bullet text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4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6000750" y="6486708"/>
            <a:ext cx="243656" cy="241092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 anchor="b">
            <a:spAutoFit/>
          </a:bodyPr>
          <a:lstStyle>
            <a:lvl1pPr defTabSz="292100">
              <a:defRPr sz="900">
                <a:solidFill>
                  <a:srgbClr val="000000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6049870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3" r:id="rId1"/>
    <p:sldLayoutId id="2147483854" r:id="rId2"/>
    <p:sldLayoutId id="2147483855" r:id="rId3"/>
    <p:sldLayoutId id="2147483856" r:id="rId4"/>
    <p:sldLayoutId id="2147483857" r:id="rId5"/>
    <p:sldLayoutId id="2147483858" r:id="rId6"/>
    <p:sldLayoutId id="2147483859" r:id="rId7"/>
    <p:sldLayoutId id="2147483860" r:id="rId8"/>
    <p:sldLayoutId id="2147483861" r:id="rId9"/>
    <p:sldLayoutId id="2147483862" r:id="rId10"/>
    <p:sldLayoutId id="2147483863" r:id="rId11"/>
    <p:sldLayoutId id="2147483864" r:id="rId12"/>
    <p:sldLayoutId id="2147483865" r:id="rId13"/>
    <p:sldLayoutId id="2147483866" r:id="rId14"/>
    <p:sldLayoutId id="2147483867" r:id="rId15"/>
  </p:sldLayoutIdLst>
  <p:transition spd="med"/>
  <p:txStyles>
    <p:titleStyle>
      <a:lvl1pPr marL="0" marR="0" indent="0" algn="l" defTabSz="1219169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250" b="1" i="0" u="none" strike="noStrike" cap="none" spc="-85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1pPr>
      <a:lvl2pPr marL="0" marR="0" indent="228600" algn="l" defTabSz="1219169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250" b="1" i="0" u="none" strike="noStrike" cap="none" spc="-85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2pPr>
      <a:lvl3pPr marL="0" marR="0" indent="457200" algn="l" defTabSz="1219169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250" b="1" i="0" u="none" strike="noStrike" cap="none" spc="-85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3pPr>
      <a:lvl4pPr marL="0" marR="0" indent="685800" algn="l" defTabSz="1219169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250" b="1" i="0" u="none" strike="noStrike" cap="none" spc="-85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4pPr>
      <a:lvl5pPr marL="0" marR="0" indent="914400" algn="l" defTabSz="1219169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250" b="1" i="0" u="none" strike="noStrike" cap="none" spc="-85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5pPr>
      <a:lvl6pPr marL="0" marR="0" indent="1143000" algn="l" defTabSz="1219169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250" b="1" i="0" u="none" strike="noStrike" cap="none" spc="-85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6pPr>
      <a:lvl7pPr marL="0" marR="0" indent="1371600" algn="l" defTabSz="1219169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250" b="1" i="0" u="none" strike="noStrike" cap="none" spc="-85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7pPr>
      <a:lvl8pPr marL="0" marR="0" indent="1600200" algn="l" defTabSz="1219169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250" b="1" i="0" u="none" strike="noStrike" cap="none" spc="-85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8pPr>
      <a:lvl9pPr marL="0" marR="0" indent="1828800" algn="l" defTabSz="1219169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250" b="1" i="0" u="none" strike="noStrike" cap="none" spc="-85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9pPr>
    </p:titleStyle>
    <p:bodyStyle>
      <a:lvl1pPr marL="304800" marR="0" indent="-304800" algn="l" defTabSz="1219169" rtl="0" latinLnBrk="0">
        <a:lnSpc>
          <a:spcPct val="90000"/>
        </a:lnSpc>
        <a:spcBef>
          <a:spcPts val="2250"/>
        </a:spcBef>
        <a:spcAft>
          <a:spcPts val="0"/>
        </a:spcAft>
        <a:buClrTx/>
        <a:buSzPct val="123000"/>
        <a:buFontTx/>
        <a:buChar char="•"/>
        <a:tabLst/>
        <a:defRPr sz="24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1pPr>
      <a:lvl2pPr marL="609600" marR="0" indent="-304800" algn="l" defTabSz="1219169" rtl="0" latinLnBrk="0">
        <a:lnSpc>
          <a:spcPct val="90000"/>
        </a:lnSpc>
        <a:spcBef>
          <a:spcPts val="2250"/>
        </a:spcBef>
        <a:spcAft>
          <a:spcPts val="0"/>
        </a:spcAft>
        <a:buClrTx/>
        <a:buSzPct val="123000"/>
        <a:buFontTx/>
        <a:buChar char="•"/>
        <a:tabLst/>
        <a:defRPr sz="24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2pPr>
      <a:lvl3pPr marL="914400" marR="0" indent="-304800" algn="l" defTabSz="1219169" rtl="0" latinLnBrk="0">
        <a:lnSpc>
          <a:spcPct val="90000"/>
        </a:lnSpc>
        <a:spcBef>
          <a:spcPts val="2250"/>
        </a:spcBef>
        <a:spcAft>
          <a:spcPts val="0"/>
        </a:spcAft>
        <a:buClrTx/>
        <a:buSzPct val="123000"/>
        <a:buFontTx/>
        <a:buChar char="•"/>
        <a:tabLst/>
        <a:defRPr sz="24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3pPr>
      <a:lvl4pPr marL="1219200" marR="0" indent="-304800" algn="l" defTabSz="1219169" rtl="0" latinLnBrk="0">
        <a:lnSpc>
          <a:spcPct val="90000"/>
        </a:lnSpc>
        <a:spcBef>
          <a:spcPts val="2250"/>
        </a:spcBef>
        <a:spcAft>
          <a:spcPts val="0"/>
        </a:spcAft>
        <a:buClrTx/>
        <a:buSzPct val="123000"/>
        <a:buFontTx/>
        <a:buChar char="•"/>
        <a:tabLst/>
        <a:defRPr sz="24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4pPr>
      <a:lvl5pPr marL="1524000" marR="0" indent="-304800" algn="l" defTabSz="1219169" rtl="0" latinLnBrk="0">
        <a:lnSpc>
          <a:spcPct val="90000"/>
        </a:lnSpc>
        <a:spcBef>
          <a:spcPts val="2250"/>
        </a:spcBef>
        <a:spcAft>
          <a:spcPts val="0"/>
        </a:spcAft>
        <a:buClrTx/>
        <a:buSzPct val="123000"/>
        <a:buFontTx/>
        <a:buChar char="•"/>
        <a:tabLst/>
        <a:defRPr sz="24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5pPr>
      <a:lvl6pPr marL="1828800" marR="0" indent="-304800" algn="l" defTabSz="1219169" rtl="0" latinLnBrk="0">
        <a:lnSpc>
          <a:spcPct val="90000"/>
        </a:lnSpc>
        <a:spcBef>
          <a:spcPts val="2250"/>
        </a:spcBef>
        <a:spcAft>
          <a:spcPts val="0"/>
        </a:spcAft>
        <a:buClrTx/>
        <a:buSzPct val="123000"/>
        <a:buFontTx/>
        <a:buChar char="•"/>
        <a:tabLst/>
        <a:defRPr sz="24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6pPr>
      <a:lvl7pPr marL="2133600" marR="0" indent="-304800" algn="l" defTabSz="1219169" rtl="0" latinLnBrk="0">
        <a:lnSpc>
          <a:spcPct val="90000"/>
        </a:lnSpc>
        <a:spcBef>
          <a:spcPts val="2250"/>
        </a:spcBef>
        <a:spcAft>
          <a:spcPts val="0"/>
        </a:spcAft>
        <a:buClrTx/>
        <a:buSzPct val="123000"/>
        <a:buFontTx/>
        <a:buChar char="•"/>
        <a:tabLst/>
        <a:defRPr sz="24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7pPr>
      <a:lvl8pPr marL="2438400" marR="0" indent="-304800" algn="l" defTabSz="1219169" rtl="0" latinLnBrk="0">
        <a:lnSpc>
          <a:spcPct val="90000"/>
        </a:lnSpc>
        <a:spcBef>
          <a:spcPts val="2250"/>
        </a:spcBef>
        <a:spcAft>
          <a:spcPts val="0"/>
        </a:spcAft>
        <a:buClrTx/>
        <a:buSzPct val="123000"/>
        <a:buFontTx/>
        <a:buChar char="•"/>
        <a:tabLst/>
        <a:defRPr sz="24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8pPr>
      <a:lvl9pPr marL="2743200" marR="0" indent="-304800" algn="l" defTabSz="1219169" rtl="0" latinLnBrk="0">
        <a:lnSpc>
          <a:spcPct val="90000"/>
        </a:lnSpc>
        <a:spcBef>
          <a:spcPts val="2250"/>
        </a:spcBef>
        <a:spcAft>
          <a:spcPts val="0"/>
        </a:spcAft>
        <a:buClrTx/>
        <a:buSzPct val="123000"/>
        <a:buFontTx/>
        <a:buChar char="•"/>
        <a:tabLst/>
        <a:defRPr sz="24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9pPr>
    </p:bodyStyle>
    <p:otherStyle>
      <a:lvl1pPr marL="0" marR="0" indent="0" algn="ctr" defTabSz="2921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9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1pPr>
      <a:lvl2pPr marL="0" marR="0" indent="228600" algn="ctr" defTabSz="2921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9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2pPr>
      <a:lvl3pPr marL="0" marR="0" indent="457200" algn="ctr" defTabSz="2921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9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3pPr>
      <a:lvl4pPr marL="0" marR="0" indent="685800" algn="ctr" defTabSz="2921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9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4pPr>
      <a:lvl5pPr marL="0" marR="0" indent="914400" algn="ctr" defTabSz="2921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9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5pPr>
      <a:lvl6pPr marL="0" marR="0" indent="1143000" algn="ctr" defTabSz="2921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9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6pPr>
      <a:lvl7pPr marL="0" marR="0" indent="1371600" algn="ctr" defTabSz="2921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9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7pPr>
      <a:lvl8pPr marL="0" marR="0" indent="1600200" algn="ctr" defTabSz="2921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9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8pPr>
      <a:lvl9pPr marL="0" marR="0" indent="1828800" algn="ctr" defTabSz="2921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9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youtube.com/watch?v=RiMb2Bw4Ae8" TargetMode="Externa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6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teach/school-radio/assemblies-ks2-diversity-difference-prejudice/z3f6qfr" TargetMode="External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52697" y="1298448"/>
            <a:ext cx="8032351" cy="1431689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The Anti bullying </a:t>
            </a:r>
            <a:r>
              <a:rPr lang="en-GB" dirty="0"/>
              <a:t>A</a:t>
            </a:r>
            <a:r>
              <a:rPr lang="en-GB" dirty="0" smtClean="0"/>
              <a:t>mbassadors present. . . 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52697" y="4617994"/>
            <a:ext cx="7315200" cy="914400"/>
          </a:xfrm>
        </p:spPr>
        <p:txBody>
          <a:bodyPr>
            <a:normAutofit/>
          </a:bodyPr>
          <a:lstStyle/>
          <a:p>
            <a:r>
              <a:rPr lang="en-GB" sz="4400" dirty="0" smtClean="0"/>
              <a:t>PFS Anti bullying week 2021</a:t>
            </a:r>
            <a:endParaRPr lang="en-GB" sz="4400" dirty="0"/>
          </a:p>
        </p:txBody>
      </p:sp>
    </p:spTree>
    <p:extLst>
      <p:ext uri="{BB962C8B-B14F-4D97-AF65-F5344CB8AC3E}">
        <p14:creationId xmlns:p14="http://schemas.microsoft.com/office/powerpoint/2010/main" val="2810255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9848" y="1298448"/>
            <a:ext cx="7315200" cy="1523129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The theme this year is </a:t>
            </a:r>
            <a:br>
              <a:rPr lang="en-GB" dirty="0" smtClean="0"/>
            </a:br>
            <a:r>
              <a:rPr lang="en-GB" dirty="0" smtClean="0"/>
              <a:t>ONE KIND WORD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It is EVERYONE’S mission to use ONE KIND WORD every day to someone new to make them feel good about themselves.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28717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80114" y="744582"/>
            <a:ext cx="7680960" cy="1149531"/>
          </a:xfrm>
        </p:spPr>
        <p:txBody>
          <a:bodyPr>
            <a:noAutofit/>
          </a:bodyPr>
          <a:lstStyle/>
          <a:p>
            <a:r>
              <a:rPr lang="en-GB" sz="3200" dirty="0"/>
              <a:t/>
            </a:r>
            <a:br>
              <a:rPr lang="en-GB" sz="3200" dirty="0"/>
            </a:br>
            <a:r>
              <a:rPr lang="en-GB" sz="4400" dirty="0"/>
              <a:t>Today’s mission is sponsored by Open Minded Octopus :</a:t>
            </a:r>
            <a:r>
              <a:rPr lang="en-GB" sz="3200" dirty="0" smtClean="0"/>
              <a:t/>
            </a:r>
            <a:br>
              <a:rPr lang="en-GB" sz="3200" dirty="0" smtClean="0"/>
            </a:br>
            <a:endParaRPr lang="en-GB" sz="32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657600" y="1410789"/>
            <a:ext cx="7543800" cy="5029200"/>
          </a:xfrm>
        </p:spPr>
        <p:txBody>
          <a:bodyPr>
            <a:normAutofit/>
          </a:bodyPr>
          <a:lstStyle/>
          <a:p>
            <a:r>
              <a:rPr lang="en-GB" sz="4100" dirty="0" smtClean="0"/>
              <a:t>Try something new!</a:t>
            </a:r>
          </a:p>
          <a:p>
            <a:r>
              <a:rPr lang="en-GB" sz="3200" dirty="0" smtClean="0">
                <a:hlinkClick r:id="rId2"/>
              </a:rPr>
              <a:t>Belly </a:t>
            </a:r>
            <a:r>
              <a:rPr lang="en-GB" sz="3200" dirty="0">
                <a:hlinkClick r:id="rId2"/>
              </a:rPr>
              <a:t>Breathing: Mindfulness for Children - YouTube</a:t>
            </a:r>
            <a:endParaRPr lang="en-GB" sz="3200" dirty="0"/>
          </a:p>
          <a:p>
            <a:r>
              <a:rPr lang="en-GB" sz="3200" dirty="0"/>
              <a:t>Breathing helps us connect with our thoughts . . . </a:t>
            </a:r>
          </a:p>
          <a:p>
            <a:r>
              <a:rPr lang="en-GB" sz="3200" dirty="0"/>
              <a:t/>
            </a:r>
            <a:br>
              <a:rPr lang="en-GB" sz="3200" dirty="0"/>
            </a:br>
            <a:endParaRPr lang="en-GB" sz="6300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574766" y="1110343"/>
            <a:ext cx="2646878" cy="4476641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pPr algn="ctr"/>
            <a:r>
              <a:rPr lang="en-GB" sz="8000" dirty="0" smtClean="0"/>
              <a:t>Mindful</a:t>
            </a:r>
          </a:p>
          <a:p>
            <a:pPr algn="ctr"/>
            <a:r>
              <a:rPr lang="en-GB" sz="8000" dirty="0" smtClean="0"/>
              <a:t>Monday</a:t>
            </a:r>
            <a:endParaRPr lang="en-GB" sz="80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6038" y="966108"/>
            <a:ext cx="1435362" cy="92800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04503" y="5368834"/>
            <a:ext cx="11965577" cy="106182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lvl="0" algn="ctr" defTabSz="914400">
              <a:lnSpc>
                <a:spcPct val="90000"/>
              </a:lnSpc>
              <a:spcBef>
                <a:spcPts val="1200"/>
              </a:spcBef>
              <a:buClr>
                <a:srgbClr val="40BAD2"/>
              </a:buClr>
            </a:pPr>
            <a:r>
              <a:rPr lang="en-GB" sz="3500" dirty="0">
                <a:solidFill>
                  <a:schemeClr val="accent3">
                    <a:lumMod val="50000"/>
                  </a:schemeClr>
                </a:solidFill>
              </a:rPr>
              <a:t>Your mission today is to be mindful, </a:t>
            </a:r>
            <a:r>
              <a:rPr lang="en-GB" sz="3500" dirty="0" smtClean="0">
                <a:solidFill>
                  <a:schemeClr val="accent3">
                    <a:lumMod val="50000"/>
                  </a:schemeClr>
                </a:solidFill>
              </a:rPr>
              <a:t>look at the anti bullying resources and have a go at the letting off steam activity.</a:t>
            </a:r>
            <a:endParaRPr lang="en-GB" sz="35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7" name="Oval 6"/>
          <p:cNvSpPr/>
          <p:nvPr/>
        </p:nvSpPr>
        <p:spPr>
          <a:xfrm>
            <a:off x="5897880" y="3735976"/>
            <a:ext cx="2782389" cy="1632858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accent3">
                    <a:lumMod val="50000"/>
                  </a:schemeClr>
                </a:solidFill>
              </a:rPr>
              <a:t>How are you feeling?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9" name="Oval 8"/>
          <p:cNvSpPr/>
          <p:nvPr/>
        </p:nvSpPr>
        <p:spPr>
          <a:xfrm>
            <a:off x="9339943" y="3487781"/>
            <a:ext cx="2730137" cy="1658983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/>
              <a:t>Do you have any worries?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008997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410788" y="1162594"/>
            <a:ext cx="8307978" cy="4323806"/>
          </a:xfrm>
          <a:prstGeom prst="roundRect">
            <a:avLst/>
          </a:prstGeom>
          <a:solidFill>
            <a:srgbClr val="75F9C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 smtClean="0">
                <a:solidFill>
                  <a:schemeClr val="bg2">
                    <a:lumMod val="50000"/>
                  </a:schemeClr>
                </a:solidFill>
              </a:rPr>
              <a:t>What will be your one kind word </a:t>
            </a:r>
            <a:r>
              <a:rPr lang="en-GB" sz="4800" dirty="0" smtClean="0">
                <a:solidFill>
                  <a:schemeClr val="bg2">
                    <a:lumMod val="50000"/>
                  </a:schemeClr>
                </a:solidFill>
              </a:rPr>
              <a:t>today?</a:t>
            </a:r>
            <a:endParaRPr lang="en-GB" sz="4800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70723" y="3814355"/>
            <a:ext cx="3892896" cy="2523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660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2919" y="822961"/>
            <a:ext cx="2947482" cy="4902060"/>
          </a:xfrm>
        </p:spPr>
        <p:txBody>
          <a:bodyPr vert="vert270">
            <a:normAutofit/>
          </a:bodyPr>
          <a:lstStyle/>
          <a:p>
            <a:pPr algn="ctr"/>
            <a:r>
              <a:rPr lang="en-GB" sz="8000" dirty="0" smtClean="0">
                <a:solidFill>
                  <a:schemeClr val="tx1"/>
                </a:solidFill>
              </a:rPr>
              <a:t>Teamwork </a:t>
            </a:r>
            <a:br>
              <a:rPr lang="en-GB" sz="8000" dirty="0" smtClean="0">
                <a:solidFill>
                  <a:schemeClr val="tx1"/>
                </a:solidFill>
              </a:rPr>
            </a:br>
            <a:r>
              <a:rPr lang="en-GB" sz="8000" dirty="0" smtClean="0">
                <a:solidFill>
                  <a:schemeClr val="tx1"/>
                </a:solidFill>
              </a:rPr>
              <a:t>Tuesday</a:t>
            </a:r>
            <a:endParaRPr lang="en-GB" sz="8000" dirty="0">
              <a:solidFill>
                <a:schemeClr val="tx1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997234" y="341348"/>
            <a:ext cx="7591435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spc="-100" dirty="0">
                <a:solidFill>
                  <a:srgbClr val="000000">
                    <a:lumMod val="65000"/>
                    <a:lumOff val="35000"/>
                  </a:srgbClr>
                </a:solidFill>
                <a:ea typeface="+mj-ea"/>
                <a:cs typeface="+mj-cs"/>
              </a:rPr>
              <a:t>Today’s mission is sponsored by </a:t>
            </a:r>
            <a:r>
              <a:rPr lang="en-GB" sz="4400" spc="-100" dirty="0" smtClean="0">
                <a:solidFill>
                  <a:srgbClr val="000000">
                    <a:lumMod val="65000"/>
                    <a:lumOff val="35000"/>
                  </a:srgbClr>
                </a:solidFill>
                <a:ea typeface="+mj-ea"/>
                <a:cs typeface="+mj-cs"/>
              </a:rPr>
              <a:t>: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7234" y="1005840"/>
            <a:ext cx="2715313" cy="279324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6936377" y="1763486"/>
            <a:ext cx="4545874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smtClean="0"/>
              <a:t>Make it your mission to be an UPSTANDER! </a:t>
            </a:r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3" name="Oval 2"/>
          <p:cNvSpPr/>
          <p:nvPr/>
        </p:nvSpPr>
        <p:spPr>
          <a:xfrm>
            <a:off x="2970918" y="3863071"/>
            <a:ext cx="3116373" cy="18989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 smtClean="0"/>
              <a:t>What is an upstander?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3419813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1" name="TDA_ABA20_0412_PPT_Being The Upstander.jpg" descr="TDA_ABA20_0412_PPT_Being The Upstander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429"/>
            <a:ext cx="12192000" cy="6857143"/>
          </a:xfrm>
          <a:prstGeom prst="rect">
            <a:avLst/>
          </a:prstGeom>
          <a:ln w="12700">
            <a:miter lim="400000"/>
          </a:ln>
        </p:spPr>
      </p:pic>
    </p:spTree>
    <p:extLst>
      <p:ext uri="{BB962C8B-B14F-4D97-AF65-F5344CB8AC3E}">
        <p14:creationId xmlns:p14="http://schemas.microsoft.com/office/powerpoint/2010/main" val="3823938097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0" name="TDA_ABA20_0412_PPT_Being The Upstander5.jpg" descr="TDA_ABA20_0412_PPT_Being The Upstander5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429"/>
            <a:ext cx="12192000" cy="6857143"/>
          </a:xfrm>
          <a:prstGeom prst="rect">
            <a:avLst/>
          </a:prstGeom>
          <a:ln w="12700">
            <a:miter lim="400000"/>
          </a:ln>
        </p:spPr>
      </p:pic>
      <p:pic>
        <p:nvPicPr>
          <p:cNvPr id="161" name="5-01.png" descr="5-01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12700">
            <a:miter lim="400000"/>
          </a:ln>
        </p:spPr>
      </p:pic>
      <p:pic>
        <p:nvPicPr>
          <p:cNvPr id="162" name="5-02.png" descr="5-02.pn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0" y="857"/>
            <a:ext cx="12192001" cy="6856286"/>
          </a:xfrm>
          <a:prstGeom prst="rect">
            <a:avLst/>
          </a:prstGeom>
          <a:ln w="12700">
            <a:miter lim="400000"/>
          </a:ln>
        </p:spPr>
      </p:pic>
    </p:spTree>
    <p:extLst>
      <p:ext uri="{BB962C8B-B14F-4D97-AF65-F5344CB8AC3E}">
        <p14:creationId xmlns:p14="http://schemas.microsoft.com/office/powerpoint/2010/main" val="2288187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 thruBlk="1"/>
      </p:transition>
    </mc:Choice>
    <mc:Fallback xmlns:a14="http://schemas.microsoft.com/office/drawing/2010/main" xmlns:m="http://schemas.openxmlformats.org/officeDocument/2006/math" xmlns="">
      <p:transition spd="slow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1" grpId="0" animBg="1" advAuto="0"/>
      <p:bldP spid="162" grpId="0" animBg="1" advAuto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4" name="TDA_ABA20_0412_PPT_Being The Upstander6.jpg" descr="TDA_ABA20_0412_PPT_Being The Upstander6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429"/>
            <a:ext cx="12192000" cy="6857143"/>
          </a:xfrm>
          <a:prstGeom prst="rect">
            <a:avLst/>
          </a:prstGeom>
          <a:ln w="12700">
            <a:miter lim="400000"/>
          </a:ln>
        </p:spPr>
      </p:pic>
    </p:spTree>
    <p:extLst>
      <p:ext uri="{BB962C8B-B14F-4D97-AF65-F5344CB8AC3E}">
        <p14:creationId xmlns:p14="http://schemas.microsoft.com/office/powerpoint/2010/main" val="1430243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 thruBlk="1"/>
      </p:transition>
    </mc:Choice>
    <mc:Fallback xmlns:a14="http://schemas.microsoft.com/office/drawing/2010/main" xmlns:m="http://schemas.openxmlformats.org/officeDocument/2006/math"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/>
          <p:cNvSpPr>
            <a:spLocks noGrp="1"/>
          </p:cNvSpPr>
          <p:nvPr>
            <p:ph type="pic" idx="21"/>
          </p:nvPr>
        </p:nvSpPr>
        <p:spPr/>
      </p:sp>
      <p:sp>
        <p:nvSpPr>
          <p:cNvPr id="6" name="TextBox 5"/>
          <p:cNvSpPr txBox="1"/>
          <p:nvPr/>
        </p:nvSpPr>
        <p:spPr>
          <a:xfrm>
            <a:off x="574766" y="357333"/>
            <a:ext cx="10789920" cy="4719241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2438338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GB" sz="30000" b="1" i="0" u="none" strike="noStrike" cap="none" spc="0" normalizeH="0" baseline="0" dirty="0" smtClean="0">
                <a:ln>
                  <a:noFill/>
                </a:ln>
                <a:solidFill>
                  <a:srgbClr val="5E5E5E"/>
                </a:solidFill>
                <a:effectLst/>
                <a:uFillTx/>
                <a:latin typeface="+mn-lt"/>
                <a:ea typeface="+mn-ea"/>
                <a:cs typeface="+mn-cs"/>
                <a:sym typeface="Helvetica Neue"/>
              </a:rPr>
              <a:t>YOU!</a:t>
            </a:r>
            <a:endParaRPr kumimoji="0" lang="en-GB" sz="30000" b="1" i="0" u="none" strike="noStrike" cap="none" spc="0" normalizeH="0" baseline="0" dirty="0">
              <a:ln>
                <a:noFill/>
              </a:ln>
              <a:solidFill>
                <a:srgbClr val="5E5E5E"/>
              </a:solidFill>
              <a:effectLst/>
              <a:uFillTx/>
              <a:latin typeface="+mn-lt"/>
              <a:ea typeface="+mn-ea"/>
              <a:cs typeface="+mn-cs"/>
              <a:sym typeface="Helvetica Neue"/>
            </a:endParaRPr>
          </a:p>
        </p:txBody>
      </p:sp>
    </p:spTree>
    <p:extLst>
      <p:ext uri="{BB962C8B-B14F-4D97-AF65-F5344CB8AC3E}">
        <p14:creationId xmlns:p14="http://schemas.microsoft.com/office/powerpoint/2010/main" val="2277079099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" y="2351314"/>
            <a:ext cx="11965577" cy="106182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lvl="0" algn="ctr" defTabSz="914400">
              <a:lnSpc>
                <a:spcPct val="90000"/>
              </a:lnSpc>
              <a:spcBef>
                <a:spcPts val="1200"/>
              </a:spcBef>
              <a:buClr>
                <a:srgbClr val="40BAD2"/>
              </a:buClr>
            </a:pPr>
            <a:r>
              <a:rPr lang="en-GB" sz="3500" dirty="0" smtClean="0">
                <a:solidFill>
                  <a:schemeClr val="bg2">
                    <a:lumMod val="50000"/>
                  </a:schemeClr>
                </a:solidFill>
              </a:rPr>
              <a:t>Your mission today is to complete the upstander pledge challenge remember this is a PROMISE . . .</a:t>
            </a:r>
            <a:endParaRPr lang="en-GB" sz="3500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6974" y="3783318"/>
            <a:ext cx="2712955" cy="27922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6921830"/>
      </p:ext>
    </p:extLst>
  </p:cSld>
  <p:clrMapOvr>
    <a:masterClrMapping/>
  </p:clrMapOvr>
  <p:transition spd="med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600890" y="326571"/>
            <a:ext cx="6863385" cy="3435532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 smtClean="0">
                <a:solidFill>
                  <a:schemeClr val="bg2">
                    <a:lumMod val="50000"/>
                  </a:schemeClr>
                </a:solidFill>
              </a:rPr>
              <a:t>What will be your one kind word </a:t>
            </a:r>
            <a:r>
              <a:rPr lang="en-GB" sz="4800" dirty="0" smtClean="0">
                <a:solidFill>
                  <a:schemeClr val="bg2">
                    <a:lumMod val="50000"/>
                  </a:schemeClr>
                </a:solidFill>
              </a:rPr>
              <a:t>today?</a:t>
            </a:r>
            <a:endParaRPr lang="en-GB" sz="4800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64275" y="2026264"/>
            <a:ext cx="4508981" cy="4640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625306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2919" y="796835"/>
            <a:ext cx="2947482" cy="4928186"/>
          </a:xfrm>
        </p:spPr>
        <p:txBody>
          <a:bodyPr vert="vert270">
            <a:noAutofit/>
          </a:bodyPr>
          <a:lstStyle/>
          <a:p>
            <a:r>
              <a:rPr lang="en-GB" sz="8000" dirty="0" smtClean="0">
                <a:solidFill>
                  <a:schemeClr val="tx1"/>
                </a:solidFill>
              </a:rPr>
              <a:t>WOW </a:t>
            </a:r>
            <a:br>
              <a:rPr lang="en-GB" sz="8000" dirty="0" smtClean="0">
                <a:solidFill>
                  <a:schemeClr val="tx1"/>
                </a:solidFill>
              </a:rPr>
            </a:br>
            <a:r>
              <a:rPr lang="en-GB" sz="8000" dirty="0" smtClean="0">
                <a:solidFill>
                  <a:schemeClr val="tx1"/>
                </a:solidFill>
              </a:rPr>
              <a:t>Wednesday</a:t>
            </a:r>
            <a:endParaRPr lang="en-GB" sz="8000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779688" y="1974463"/>
            <a:ext cx="5316583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Impress your teacher or T.A with your amazing learning and trying even harder to get better, or maybe celebrate someone who has achieved a certificate.</a:t>
            </a:r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r>
              <a:rPr lang="en-GB" dirty="0" smtClean="0"/>
              <a:t>Celebrating a happy person can still brighten their day even if they’re very happy, it doesn’t hurt to gift the gifted. </a:t>
            </a:r>
            <a:endParaRPr lang="en-GB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28738" y="2694006"/>
            <a:ext cx="1933302" cy="2062188"/>
          </a:xfrm>
          <a:prstGeom prst="rect">
            <a:avLst/>
          </a:prstGeom>
          <a:solidFill>
            <a:schemeClr val="accent1"/>
          </a:solidFill>
        </p:spPr>
      </p:pic>
      <p:sp>
        <p:nvSpPr>
          <p:cNvPr id="3" name="Rectangle 2"/>
          <p:cNvSpPr/>
          <p:nvPr/>
        </p:nvSpPr>
        <p:spPr>
          <a:xfrm>
            <a:off x="3487783" y="208668"/>
            <a:ext cx="8138160" cy="17235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spc="-100" dirty="0">
                <a:solidFill>
                  <a:srgbClr val="000000">
                    <a:lumMod val="65000"/>
                    <a:lumOff val="35000"/>
                  </a:srgbClr>
                </a:solidFill>
                <a:ea typeface="+mj-ea"/>
                <a:cs typeface="+mj-cs"/>
              </a:rPr>
              <a:t>Today’s mission is sponsored </a:t>
            </a:r>
            <a:r>
              <a:rPr lang="en-GB" sz="4400" spc="-100" dirty="0" smtClean="0">
                <a:solidFill>
                  <a:srgbClr val="000000">
                    <a:lumMod val="65000"/>
                    <a:lumOff val="35000"/>
                  </a:srgbClr>
                </a:solidFill>
                <a:ea typeface="+mj-ea"/>
                <a:cs typeface="+mj-cs"/>
              </a:rPr>
              <a:t>by:</a:t>
            </a:r>
          </a:p>
          <a:p>
            <a:r>
              <a:rPr lang="en-GB" sz="4400" spc="-100" dirty="0" smtClean="0">
                <a:solidFill>
                  <a:srgbClr val="000000">
                    <a:lumMod val="65000"/>
                    <a:lumOff val="35000"/>
                  </a:srgbClr>
                </a:solidFill>
                <a:ea typeface="+mj-ea"/>
                <a:cs typeface="+mj-cs"/>
              </a:rPr>
              <a:t>Aspirational </a:t>
            </a:r>
            <a:r>
              <a:rPr lang="en-GB" sz="4400" spc="-100" dirty="0">
                <a:solidFill>
                  <a:srgbClr val="000000">
                    <a:lumMod val="65000"/>
                    <a:lumOff val="35000"/>
                  </a:srgbClr>
                </a:solidFill>
                <a:ea typeface="+mj-ea"/>
                <a:cs typeface="+mj-cs"/>
              </a:rPr>
              <a:t>Ant</a:t>
            </a:r>
          </a:p>
          <a:p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3788228" y="4950420"/>
            <a:ext cx="7537269" cy="954107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Your mission today is to look at the banter v bullying resource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1588784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51" y="-479"/>
            <a:ext cx="12193702" cy="6858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757593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51" y="-479"/>
            <a:ext cx="12193702" cy="6858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814864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4937759" y="680920"/>
            <a:ext cx="6863385" cy="3435532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 smtClean="0">
                <a:solidFill>
                  <a:schemeClr val="bg2">
                    <a:lumMod val="50000"/>
                  </a:schemeClr>
                </a:solidFill>
              </a:rPr>
              <a:t>What will be your one kind word </a:t>
            </a:r>
            <a:r>
              <a:rPr lang="en-GB" sz="4800" dirty="0" smtClean="0">
                <a:solidFill>
                  <a:schemeClr val="bg2">
                    <a:lumMod val="50000"/>
                  </a:schemeClr>
                </a:solidFill>
              </a:rPr>
              <a:t>today?</a:t>
            </a:r>
            <a:endParaRPr lang="en-GB" sz="4800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9586" y="2275792"/>
            <a:ext cx="3452596" cy="36813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957085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vert="vert270">
            <a:normAutofit/>
          </a:bodyPr>
          <a:lstStyle/>
          <a:p>
            <a:r>
              <a:rPr lang="en-GB" sz="8000" dirty="0" smtClean="0">
                <a:solidFill>
                  <a:schemeClr val="tx1"/>
                </a:solidFill>
              </a:rPr>
              <a:t>Thinking Thursday </a:t>
            </a:r>
            <a:endParaRPr lang="en-GB" sz="8000" dirty="0">
              <a:solidFill>
                <a:schemeClr val="tx1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687805" y="3781030"/>
            <a:ext cx="3054532" cy="307697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9406596" y="949685"/>
            <a:ext cx="278540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Try to persevere with getting used to something new, master different methods, different handwriting skills lots of new things.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3468025" y="2729012"/>
            <a:ext cx="8096891" cy="206210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Your mission today is to make an anti bullying pledge for everyone in your class to agree </a:t>
            </a:r>
            <a:r>
              <a:rPr lang="en-GB" sz="3200" dirty="0" smtClean="0"/>
              <a:t>to.</a:t>
            </a:r>
          </a:p>
          <a:p>
            <a:endParaRPr lang="en-GB" sz="3200" dirty="0" smtClean="0"/>
          </a:p>
          <a:p>
            <a:r>
              <a:rPr lang="en-GB" sz="3200" dirty="0" smtClean="0"/>
              <a:t> </a:t>
            </a:r>
            <a:endParaRPr lang="en-GB" sz="3200" dirty="0"/>
          </a:p>
        </p:txBody>
      </p:sp>
      <p:sp>
        <p:nvSpPr>
          <p:cNvPr id="6" name="Rectangle 5"/>
          <p:cNvSpPr/>
          <p:nvPr/>
        </p:nvSpPr>
        <p:spPr>
          <a:xfrm>
            <a:off x="3317966" y="10390"/>
            <a:ext cx="11639004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sz="4400" spc="-100" dirty="0">
                <a:solidFill>
                  <a:srgbClr val="000000">
                    <a:lumMod val="65000"/>
                    <a:lumOff val="35000"/>
                  </a:srgbClr>
                </a:solidFill>
              </a:rPr>
              <a:t>Today’s mission is sponsored </a:t>
            </a:r>
            <a:r>
              <a:rPr lang="en-GB" sz="4400" spc="-100" dirty="0" smtClean="0">
                <a:solidFill>
                  <a:srgbClr val="000000">
                    <a:lumMod val="65000"/>
                    <a:lumOff val="35000"/>
                  </a:srgbClr>
                </a:solidFill>
              </a:rPr>
              <a:t>by: </a:t>
            </a:r>
          </a:p>
          <a:p>
            <a:pPr lvl="0"/>
            <a:r>
              <a:rPr lang="en-GB" sz="4400" spc="-100" dirty="0" smtClean="0">
                <a:solidFill>
                  <a:srgbClr val="000000">
                    <a:lumMod val="65000"/>
                    <a:lumOff val="35000"/>
                  </a:srgbClr>
                </a:solidFill>
              </a:rPr>
              <a:t>Adventurous Aardvark</a:t>
            </a:r>
            <a:endParaRPr lang="en-GB" sz="4400" spc="-100" dirty="0">
              <a:solidFill>
                <a:srgbClr val="000000">
                  <a:lumMod val="65000"/>
                  <a:lumOff val="35000"/>
                </a:srgbClr>
              </a:solidFill>
            </a:endParaRPr>
          </a:p>
        </p:txBody>
      </p:sp>
      <p:sp>
        <p:nvSpPr>
          <p:cNvPr id="7" name="Oval 6"/>
          <p:cNvSpPr/>
          <p:nvPr/>
        </p:nvSpPr>
        <p:spPr>
          <a:xfrm>
            <a:off x="4748934" y="4521531"/>
            <a:ext cx="3493826" cy="2034970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bg2">
                    <a:lumMod val="50000"/>
                  </a:schemeClr>
                </a:solidFill>
              </a:rPr>
              <a:t>Make it bold and visible this is your promise to each other</a:t>
            </a:r>
            <a:endParaRPr lang="en-GB" sz="2400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0347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vert="vert270">
            <a:normAutofit/>
          </a:bodyPr>
          <a:lstStyle/>
          <a:p>
            <a:r>
              <a:rPr lang="en-GB" sz="8000" dirty="0" smtClean="0">
                <a:solidFill>
                  <a:schemeClr val="tx1"/>
                </a:solidFill>
              </a:rPr>
              <a:t>Friendlier Friday</a:t>
            </a:r>
            <a:endParaRPr lang="en-GB" sz="8000" dirty="0">
              <a:solidFill>
                <a:schemeClr val="tx1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2469" y="0"/>
            <a:ext cx="3315663" cy="293426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368988" y="689317"/>
            <a:ext cx="36178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Try and pay a unhappy classmate or anyone a  nice compliment</a:t>
            </a:r>
          </a:p>
          <a:p>
            <a:r>
              <a:rPr lang="en-GB" dirty="0" smtClean="0"/>
              <a:t>Friendly Friday that is SUPER CHARGED!</a:t>
            </a:r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3675529" y="2827583"/>
            <a:ext cx="8516471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sz="4400" spc="-100" dirty="0">
                <a:solidFill>
                  <a:srgbClr val="000000">
                    <a:lumMod val="65000"/>
                    <a:lumOff val="35000"/>
                  </a:srgbClr>
                </a:solidFill>
              </a:rPr>
              <a:t>Today’s mission is sponsored by: </a:t>
            </a:r>
          </a:p>
          <a:p>
            <a:pPr lvl="0"/>
            <a:r>
              <a:rPr lang="en-GB" sz="4400" spc="-100" dirty="0" smtClean="0">
                <a:solidFill>
                  <a:srgbClr val="000000">
                    <a:lumMod val="65000"/>
                    <a:lumOff val="35000"/>
                  </a:srgbClr>
                </a:solidFill>
              </a:rPr>
              <a:t>Happy </a:t>
            </a:r>
            <a:r>
              <a:rPr lang="en-GB" sz="4400" spc="-100" dirty="0" smtClean="0">
                <a:solidFill>
                  <a:srgbClr val="000000">
                    <a:lumMod val="65000"/>
                    <a:lumOff val="35000"/>
                  </a:srgbClr>
                </a:solidFill>
              </a:rPr>
              <a:t>Hippo</a:t>
            </a:r>
          </a:p>
          <a:p>
            <a:pPr lvl="0"/>
            <a:r>
              <a:rPr lang="en-GB" sz="1200" spc="-100" dirty="0" smtClean="0">
                <a:solidFill>
                  <a:srgbClr val="000000">
                    <a:lumMod val="65000"/>
                    <a:lumOff val="35000"/>
                  </a:srgbClr>
                </a:solidFill>
                <a:hlinkClick r:id="rId3"/>
              </a:rPr>
              <a:t>https</a:t>
            </a:r>
            <a:r>
              <a:rPr lang="en-GB" sz="1200" spc="-100" dirty="0">
                <a:solidFill>
                  <a:srgbClr val="000000">
                    <a:lumMod val="65000"/>
                    <a:lumOff val="35000"/>
                  </a:srgbClr>
                </a:solidFill>
                <a:hlinkClick r:id="rId3"/>
              </a:rPr>
              <a:t>://</a:t>
            </a:r>
            <a:r>
              <a:rPr lang="en-GB" sz="1200" spc="-100" dirty="0" smtClean="0">
                <a:solidFill>
                  <a:srgbClr val="000000">
                    <a:lumMod val="65000"/>
                    <a:lumOff val="35000"/>
                  </a:srgbClr>
                </a:solidFill>
                <a:hlinkClick r:id="rId3"/>
              </a:rPr>
              <a:t>www.bbc.co.uk/teach/school-radio/assemblies-ks2-diversity-difference-prejudice/z3f6qfr</a:t>
            </a:r>
            <a:endParaRPr lang="en-GB" sz="1200" spc="-100" dirty="0" smtClean="0">
              <a:solidFill>
                <a:srgbClr val="000000">
                  <a:lumMod val="65000"/>
                  <a:lumOff val="35000"/>
                </a:srgbClr>
              </a:solidFill>
            </a:endParaRPr>
          </a:p>
          <a:p>
            <a:pPr lvl="0"/>
            <a:endParaRPr lang="en-GB" sz="1200" spc="-100" dirty="0">
              <a:solidFill>
                <a:srgbClr val="000000">
                  <a:lumMod val="65000"/>
                  <a:lumOff val="35000"/>
                </a:srgbClr>
              </a:solidFill>
            </a:endParaRPr>
          </a:p>
          <a:p>
            <a:pPr lvl="0"/>
            <a:endParaRPr lang="en-GB" sz="4400" spc="-100" dirty="0">
              <a:solidFill>
                <a:srgbClr val="000000">
                  <a:lumMod val="65000"/>
                  <a:lumOff val="35000"/>
                </a:srgbClr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675529" y="4717229"/>
            <a:ext cx="8027894" cy="1196789"/>
          </a:xfrm>
          <a:prstGeom prst="rect">
            <a:avLst/>
          </a:prstGeom>
          <a:solidFill>
            <a:srgbClr val="75F9C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bg2">
                    <a:lumMod val="50000"/>
                  </a:schemeClr>
                </a:solidFill>
              </a:rPr>
              <a:t>Compliment someone from your class, write them a compliment slip to </a:t>
            </a:r>
            <a:r>
              <a:rPr lang="en-GB" sz="2400" dirty="0">
                <a:solidFill>
                  <a:schemeClr val="bg2">
                    <a:lumMod val="50000"/>
                  </a:schemeClr>
                </a:solidFill>
              </a:rPr>
              <a:t>l</a:t>
            </a:r>
            <a:r>
              <a:rPr lang="en-GB" sz="2400" dirty="0" smtClean="0">
                <a:solidFill>
                  <a:schemeClr val="bg2">
                    <a:lumMod val="50000"/>
                  </a:schemeClr>
                </a:solidFill>
              </a:rPr>
              <a:t>et them know why you appreciate them.</a:t>
            </a:r>
            <a:endParaRPr lang="en-GB" sz="2400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3433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6204857" y="1201782"/>
            <a:ext cx="4754880" cy="4258491"/>
          </a:xfrm>
          <a:prstGeom prst="rect">
            <a:avLst/>
          </a:prstGeom>
        </p:spPr>
      </p:pic>
      <p:sp>
        <p:nvSpPr>
          <p:cNvPr id="3" name="Oval Callout 2"/>
          <p:cNvSpPr/>
          <p:nvPr/>
        </p:nvSpPr>
        <p:spPr>
          <a:xfrm>
            <a:off x="731520" y="1018903"/>
            <a:ext cx="4872446" cy="3239588"/>
          </a:xfrm>
          <a:prstGeom prst="wedgeEllipseCallout">
            <a:avLst>
              <a:gd name="adj1" fmla="val 72465"/>
              <a:gd name="adj2" fmla="val 3346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 smtClean="0"/>
              <a:t>What will be  your one kind word today</a:t>
            </a:r>
            <a:r>
              <a:rPr lang="en-GB" dirty="0" smtClean="0"/>
              <a:t>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5637731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1436914" y="953589"/>
            <a:ext cx="9261566" cy="241662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400" dirty="0" smtClean="0"/>
          </a:p>
          <a:p>
            <a:pPr algn="ctr"/>
            <a:endParaRPr lang="en-GB" sz="4400" dirty="0"/>
          </a:p>
          <a:p>
            <a:pPr algn="ctr"/>
            <a:r>
              <a:rPr lang="en-GB" sz="4400" dirty="0" smtClean="0"/>
              <a:t>What have you learned this week?</a:t>
            </a:r>
          </a:p>
          <a:p>
            <a:pPr algn="ctr"/>
            <a:endParaRPr lang="en-GB" sz="4400" dirty="0"/>
          </a:p>
          <a:p>
            <a:pPr algn="ctr"/>
            <a:endParaRPr lang="en-GB" sz="4400" dirty="0"/>
          </a:p>
        </p:txBody>
      </p:sp>
      <p:sp>
        <p:nvSpPr>
          <p:cNvPr id="5" name="Rounded Rectangle 4"/>
          <p:cNvSpPr/>
          <p:nvPr/>
        </p:nvSpPr>
        <p:spPr>
          <a:xfrm>
            <a:off x="1541417" y="4101737"/>
            <a:ext cx="9157063" cy="214230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smtClean="0"/>
              <a:t>Which value animals were missing?</a:t>
            </a:r>
          </a:p>
          <a:p>
            <a:pPr algn="ctr"/>
            <a:r>
              <a:rPr lang="en-GB" sz="3600" dirty="0" smtClean="0"/>
              <a:t>Why do you think they were missing?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344733586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Remember, you have the power to change the world!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00465794"/>
      </p:ext>
    </p:extLst>
  </p:cSld>
  <p:clrMapOvr>
    <a:masterClrMapping/>
  </p:clrMapOvr>
</p:sld>
</file>

<file path=ppt/theme/theme1.xml><?xml version="1.0" encoding="utf-8"?>
<a:theme xmlns:a="http://schemas.openxmlformats.org/drawingml/2006/main" name="Frame">
  <a:themeElements>
    <a:clrScheme name="Frame">
      <a:dk1>
        <a:srgbClr val="000000"/>
      </a:dk1>
      <a:lt1>
        <a:srgbClr val="FFFFFF"/>
      </a:lt1>
      <a:dk2>
        <a:srgbClr val="545454"/>
      </a:dk2>
      <a:lt2>
        <a:srgbClr val="BFBFBF"/>
      </a:lt2>
      <a:accent1>
        <a:srgbClr val="40BAD2"/>
      </a:accent1>
      <a:accent2>
        <a:srgbClr val="FAB900"/>
      </a:accent2>
      <a:accent3>
        <a:srgbClr val="90BB23"/>
      </a:accent3>
      <a:accent4>
        <a:srgbClr val="EE7008"/>
      </a:accent4>
      <a:accent5>
        <a:srgbClr val="1AB39F"/>
      </a:accent5>
      <a:accent6>
        <a:srgbClr val="D5393D"/>
      </a:accent6>
      <a:hlink>
        <a:srgbClr val="90BB23"/>
      </a:hlink>
      <a:folHlink>
        <a:srgbClr val="EE7008"/>
      </a:folHlink>
    </a:clrScheme>
    <a:fontScheme name="Frame">
      <a:maj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Fram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20000"/>
                <a:lumMod val="102000"/>
              </a:schemeClr>
            </a:gs>
            <a:gs pos="48000">
              <a:schemeClr val="phClr">
                <a:tint val="98000"/>
                <a:shade val="90000"/>
                <a:satMod val="110000"/>
                <a:lumMod val="103000"/>
              </a:schemeClr>
            </a:gs>
            <a:gs pos="100000">
              <a:schemeClr val="phClr">
                <a:tint val="98000"/>
                <a:shade val="8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rame" id="{F226E7A2-7162-461C-9490-D27D9DC04E43}" vid="{629A0216-3BBD-45C0-B63F-2683BEA18F60}"/>
    </a:ext>
  </a:extLst>
</a:theme>
</file>

<file path=ppt/theme/theme2.xml><?xml version="1.0" encoding="utf-8"?>
<a:theme xmlns:a="http://schemas.openxmlformats.org/drawingml/2006/main" name="21_BasicWhite">
  <a:themeElements>
    <a:clrScheme name="21_BasicWhite">
      <a:dk1>
        <a:srgbClr val="5E5E5E"/>
      </a:dk1>
      <a:lt1>
        <a:srgbClr val="FFFFFF"/>
      </a:lt1>
      <a:dk2>
        <a:srgbClr val="5E5E5E"/>
      </a:dk2>
      <a:lt2>
        <a:srgbClr val="D5D5D5"/>
      </a:lt2>
      <a:accent1>
        <a:srgbClr val="00A2FF"/>
      </a:accent1>
      <a:accent2>
        <a:srgbClr val="16E7CF"/>
      </a:accent2>
      <a:accent3>
        <a:srgbClr val="61D836"/>
      </a:accent3>
      <a:accent4>
        <a:srgbClr val="FFD932"/>
      </a:accent4>
      <a:accent5>
        <a:srgbClr val="FF644E"/>
      </a:accent5>
      <a:accent6>
        <a:srgbClr val="FF42A1"/>
      </a:accent6>
      <a:hlink>
        <a:srgbClr val="0000FF"/>
      </a:hlink>
      <a:folHlink>
        <a:srgbClr val="FF00FF"/>
      </a:folHlink>
    </a:clrScheme>
    <a:fontScheme name="21_BasicWhite">
      <a:majorFont>
        <a:latin typeface="Helvetica Neue"/>
        <a:ea typeface="Helvetica Neue"/>
        <a:cs typeface="Helvetica Neue"/>
      </a:majorFont>
      <a:minorFont>
        <a:latin typeface="Helvetica Neue"/>
        <a:ea typeface="Helvetica Neue"/>
        <a:cs typeface="Helvetica Neue"/>
      </a:minorFont>
    </a:fontScheme>
    <a:fmtScheme name="21_Basic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0000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Helvetica Neue Medium"/>
            <a:ea typeface="Helvetica Neue Medium"/>
            <a:cs typeface="Helvetica Neue Medium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2438338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5E5E5E"/>
            </a:solidFill>
            <a:effectLst/>
            <a:uFillTx/>
            <a:latin typeface="+mn-lt"/>
            <a:ea typeface="+mn-ea"/>
            <a:cs typeface="+mn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TM03457475[[fn=Frame]]</Template>
  <TotalTime>1559</TotalTime>
  <Words>416</Words>
  <Application>Microsoft Office PowerPoint</Application>
  <PresentationFormat>Widescreen</PresentationFormat>
  <Paragraphs>55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20</vt:i4>
      </vt:variant>
    </vt:vector>
  </HeadingPairs>
  <TitlesOfParts>
    <vt:vector size="27" baseType="lpstr">
      <vt:lpstr>Calibri</vt:lpstr>
      <vt:lpstr>Corbel</vt:lpstr>
      <vt:lpstr>Helvetica Neue</vt:lpstr>
      <vt:lpstr>Helvetica Neue Medium</vt:lpstr>
      <vt:lpstr>Wingdings 2</vt:lpstr>
      <vt:lpstr>Frame</vt:lpstr>
      <vt:lpstr>21_BasicWhite</vt:lpstr>
      <vt:lpstr>The Anti bullying Ambassadors present. . . </vt:lpstr>
      <vt:lpstr>The theme this year is  ONE KIND WORD</vt:lpstr>
      <vt:lpstr> Today’s mission is sponsored by Open Minded Octopus : </vt:lpstr>
      <vt:lpstr>PowerPoint Presentation</vt:lpstr>
      <vt:lpstr>Teamwork  Tuesday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WOW  Wednesday</vt:lpstr>
      <vt:lpstr>PowerPoint Presentation</vt:lpstr>
      <vt:lpstr>PowerPoint Presentation</vt:lpstr>
      <vt:lpstr>PowerPoint Presentation</vt:lpstr>
      <vt:lpstr>Thinking Thursday </vt:lpstr>
      <vt:lpstr>Friendlier Friday</vt:lpstr>
      <vt:lpstr>PowerPoint Presentation</vt:lpstr>
      <vt:lpstr>PowerPoint Presentation</vt:lpstr>
      <vt:lpstr>Remember, you have the power to change the world!</vt:lpstr>
    </vt:vector>
  </TitlesOfParts>
  <Company>Priory Fields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Anti bullying Ambassadors present. . .</dc:title>
  <dc:creator>sharaw</dc:creator>
  <cp:lastModifiedBy>sharaw</cp:lastModifiedBy>
  <cp:revision>30</cp:revision>
  <cp:lastPrinted>2021-11-12T09:49:56Z</cp:lastPrinted>
  <dcterms:created xsi:type="dcterms:W3CDTF">2021-11-10T11:10:31Z</dcterms:created>
  <dcterms:modified xsi:type="dcterms:W3CDTF">2021-11-12T13:32:18Z</dcterms:modified>
</cp:coreProperties>
</file>