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332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284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912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507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436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520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069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919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876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913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9761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30682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9277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1345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193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736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520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A73D3E4-0418-4E5C-BF63-EEA6482A073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B4BCA-A2C7-4B7C-B557-81EDBD63C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503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0E9B7-0494-2D0D-2EBF-E194D51011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630382"/>
            <a:ext cx="8825658" cy="3329581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Let’s play a game of Guess Who!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6472D0-462E-10B7-C385-728FFD552D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403307"/>
            <a:ext cx="8825658" cy="861420"/>
          </a:xfrm>
        </p:spPr>
        <p:txBody>
          <a:bodyPr>
            <a:noAutofit/>
          </a:bodyPr>
          <a:lstStyle/>
          <a:p>
            <a:pPr algn="ctr"/>
            <a:r>
              <a:rPr lang="en-GB" sz="3600" cap="none" dirty="0">
                <a:latin typeface="Comic Sans MS" panose="030F0702030302020204" pitchFamily="66" charset="0"/>
              </a:rPr>
              <a:t>Read the clues about one of your adults at school and see if you can work out who it is. </a:t>
            </a:r>
          </a:p>
        </p:txBody>
      </p:sp>
    </p:spTree>
    <p:extLst>
      <p:ext uri="{BB962C8B-B14F-4D97-AF65-F5344CB8AC3E}">
        <p14:creationId xmlns:p14="http://schemas.microsoft.com/office/powerpoint/2010/main" val="3211139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629B04-6AFA-7F59-46C5-5CA2A45C88B4}"/>
              </a:ext>
            </a:extLst>
          </p:cNvPr>
          <p:cNvSpPr txBox="1"/>
          <p:nvPr/>
        </p:nvSpPr>
        <p:spPr>
          <a:xfrm>
            <a:off x="589447" y="623453"/>
            <a:ext cx="6345381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wear glasses.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have blonde, short hair.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have 7 cats, 2 dogs and rabbit.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looking after the flowers in my garden.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also love a coffee and cake.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Who am I?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20214C7-8FD9-B4F5-0949-CFF49268EF30}"/>
              </a:ext>
            </a:extLst>
          </p:cNvPr>
          <p:cNvGrpSpPr/>
          <p:nvPr/>
        </p:nvGrpSpPr>
        <p:grpSpPr>
          <a:xfrm>
            <a:off x="7266081" y="1052944"/>
            <a:ext cx="3241964" cy="4898571"/>
            <a:chOff x="7266081" y="1052944"/>
            <a:chExt cx="3241964" cy="489857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B2B480A-2A01-1248-40F7-C785078629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6081" y="1052944"/>
              <a:ext cx="3110974" cy="4898571"/>
            </a:xfrm>
            <a:prstGeom prst="rect">
              <a:avLst/>
            </a:prstGeom>
            <a:ln w="76200">
              <a:solidFill>
                <a:srgbClr val="0070C0"/>
              </a:solidFill>
            </a:ln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DE53E6E-EB2E-D5E5-EA0A-515C1EB0BEBF}"/>
                </a:ext>
              </a:extLst>
            </p:cNvPr>
            <p:cNvSpPr txBox="1"/>
            <p:nvPr/>
          </p:nvSpPr>
          <p:spPr>
            <a:xfrm>
              <a:off x="7266081" y="4566520"/>
              <a:ext cx="3241964" cy="1384995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Comic Sans MS" panose="030F0702030302020204" pitchFamily="66" charset="0"/>
                </a:rPr>
                <a:t>It is Mrs Watson. I teach Bowie Class</a:t>
              </a:r>
              <a:r>
                <a:rPr lang="en-GB" sz="2800" b="1" dirty="0"/>
                <a:t>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550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629B04-6AFA-7F59-46C5-5CA2A45C88B4}"/>
              </a:ext>
            </a:extLst>
          </p:cNvPr>
          <p:cNvSpPr txBox="1"/>
          <p:nvPr/>
        </p:nvSpPr>
        <p:spPr>
          <a:xfrm>
            <a:off x="589448" y="332508"/>
            <a:ext cx="6345381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like to wear big, colourful earrings.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like glitter and sequins and even have some glittery school shoes!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have two little girls at home who are 5 and 8.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reading and playing sport.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Who am I?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B2A5C5B-C27B-3BC4-0621-0BEA8C15E0CA}"/>
              </a:ext>
            </a:extLst>
          </p:cNvPr>
          <p:cNvGrpSpPr/>
          <p:nvPr/>
        </p:nvGrpSpPr>
        <p:grpSpPr>
          <a:xfrm>
            <a:off x="6934829" y="526932"/>
            <a:ext cx="3539207" cy="5209310"/>
            <a:chOff x="6934829" y="526932"/>
            <a:chExt cx="3539207" cy="520931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85F5BF5-82FF-59D2-3673-A422A7DF04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57" t="123" r="18383" b="11246"/>
            <a:stretch/>
          </p:blipFill>
          <p:spPr>
            <a:xfrm rot="5400000">
              <a:off x="6041211" y="1420550"/>
              <a:ext cx="5209310" cy="3422073"/>
            </a:xfrm>
            <a:prstGeom prst="rect">
              <a:avLst/>
            </a:prstGeom>
            <a:ln w="76200">
              <a:solidFill>
                <a:srgbClr val="0070C0"/>
              </a:solidFill>
            </a:ln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DE53E6E-EB2E-D5E5-EA0A-515C1EB0BEBF}"/>
                </a:ext>
              </a:extLst>
            </p:cNvPr>
            <p:cNvSpPr txBox="1"/>
            <p:nvPr/>
          </p:nvSpPr>
          <p:spPr>
            <a:xfrm>
              <a:off x="7232072" y="4351247"/>
              <a:ext cx="324196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Comic Sans MS" panose="030F0702030302020204" pitchFamily="66" charset="0"/>
                </a:rPr>
                <a:t>It is Mrs Copping. I teach </a:t>
              </a:r>
              <a:r>
                <a:rPr lang="en-GB" sz="2800" b="1" dirty="0" err="1">
                  <a:latin typeface="Comic Sans MS" panose="030F0702030302020204" pitchFamily="66" charset="0"/>
                </a:rPr>
                <a:t>Milhazes</a:t>
              </a:r>
              <a:r>
                <a:rPr lang="en-GB" sz="2800" b="1" dirty="0">
                  <a:latin typeface="Comic Sans MS" panose="030F0702030302020204" pitchFamily="66" charset="0"/>
                </a:rPr>
                <a:t> Class</a:t>
              </a:r>
              <a:r>
                <a:rPr lang="en-GB" sz="2800" b="1" dirty="0"/>
                <a:t>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2728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44126E-8CE9-28F1-DA9B-9FE442070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985" y="1274617"/>
            <a:ext cx="3241964" cy="4327865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B629B04-6AFA-7F59-46C5-5CA2A45C88B4}"/>
              </a:ext>
            </a:extLst>
          </p:cNvPr>
          <p:cNvSpPr txBox="1"/>
          <p:nvPr/>
        </p:nvSpPr>
        <p:spPr>
          <a:xfrm>
            <a:off x="589448" y="332508"/>
            <a:ext cx="6345381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wear glasses 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have long, dark hair.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do breakfast club in the mornings.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have 2 cats and they are both very cheeky.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baking, making things and gardening.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Who am I?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E53E6E-EB2E-D5E5-EA0A-515C1EB0BEBF}"/>
              </a:ext>
            </a:extLst>
          </p:cNvPr>
          <p:cNvSpPr txBox="1"/>
          <p:nvPr/>
        </p:nvSpPr>
        <p:spPr>
          <a:xfrm>
            <a:off x="7910945" y="4648375"/>
            <a:ext cx="32419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It is Miss Reeves</a:t>
            </a:r>
            <a:r>
              <a:rPr lang="en-GB" sz="2800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432537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629B04-6AFA-7F59-46C5-5CA2A45C88B4}"/>
              </a:ext>
            </a:extLst>
          </p:cNvPr>
          <p:cNvSpPr txBox="1"/>
          <p:nvPr/>
        </p:nvSpPr>
        <p:spPr>
          <a:xfrm>
            <a:off x="534030" y="302359"/>
            <a:ext cx="6345381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have long hair 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have 2 children.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do breakfast club in the mornings.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have 1 dog and she loves a long walk.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making things and wearing leopard print!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Who am I?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82E9FFD-C966-9F4D-DEAE-8AB561FBDBC0}"/>
              </a:ext>
            </a:extLst>
          </p:cNvPr>
          <p:cNvGrpSpPr/>
          <p:nvPr/>
        </p:nvGrpSpPr>
        <p:grpSpPr>
          <a:xfrm>
            <a:off x="7363135" y="1364540"/>
            <a:ext cx="3241964" cy="4244694"/>
            <a:chOff x="7363135" y="1364540"/>
            <a:chExt cx="3241964" cy="424469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4F498D7-4456-774C-E017-FD4B6EBEB5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3135" y="1364540"/>
              <a:ext cx="3093305" cy="4128919"/>
            </a:xfrm>
            <a:prstGeom prst="rect">
              <a:avLst/>
            </a:prstGeom>
            <a:ln w="57150">
              <a:solidFill>
                <a:srgbClr val="0070C0"/>
              </a:solidFill>
            </a:ln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DE53E6E-EB2E-D5E5-EA0A-515C1EB0BEBF}"/>
                </a:ext>
              </a:extLst>
            </p:cNvPr>
            <p:cNvSpPr txBox="1"/>
            <p:nvPr/>
          </p:nvSpPr>
          <p:spPr>
            <a:xfrm>
              <a:off x="7363135" y="4655127"/>
              <a:ext cx="3241964" cy="954107"/>
            </a:xfrm>
            <a:prstGeom prst="rect">
              <a:avLst/>
            </a:prstGeom>
            <a:noFill/>
            <a:ln w="5715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Comic Sans MS" panose="030F0702030302020204" pitchFamily="66" charset="0"/>
                </a:rPr>
                <a:t>It is Miss Carter.</a:t>
              </a:r>
              <a:r>
                <a:rPr lang="en-GB" sz="2800" b="1" dirty="0"/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17153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629B04-6AFA-7F59-46C5-5CA2A45C88B4}"/>
              </a:ext>
            </a:extLst>
          </p:cNvPr>
          <p:cNvSpPr txBox="1"/>
          <p:nvPr/>
        </p:nvSpPr>
        <p:spPr>
          <a:xfrm>
            <a:off x="534030" y="302359"/>
            <a:ext cx="6345381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have long hair 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wear glasses.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like colouring, playing in the garden and doing ‘Bucket Time’.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like dogs.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anything strawberry.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Who am I?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3BE2EDE-F501-3335-9E38-3C6B820C3FEC}"/>
              </a:ext>
            </a:extLst>
          </p:cNvPr>
          <p:cNvGrpSpPr/>
          <p:nvPr/>
        </p:nvGrpSpPr>
        <p:grpSpPr>
          <a:xfrm>
            <a:off x="7002310" y="1269533"/>
            <a:ext cx="3579385" cy="4153593"/>
            <a:chOff x="7002310" y="1269533"/>
            <a:chExt cx="3579385" cy="415359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F782BA1-69D7-E754-CF7E-C3E1E5082D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2310" y="1269533"/>
              <a:ext cx="3456486" cy="4153593"/>
            </a:xfrm>
            <a:prstGeom prst="rect">
              <a:avLst/>
            </a:prstGeom>
            <a:ln w="57150">
              <a:solidFill>
                <a:srgbClr val="0070C0"/>
              </a:solidFill>
            </a:ln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DE53E6E-EB2E-D5E5-EA0A-515C1EB0BEBF}"/>
                </a:ext>
              </a:extLst>
            </p:cNvPr>
            <p:cNvSpPr txBox="1"/>
            <p:nvPr/>
          </p:nvSpPr>
          <p:spPr>
            <a:xfrm>
              <a:off x="7339731" y="4469019"/>
              <a:ext cx="324196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Comic Sans MS" panose="030F0702030302020204" pitchFamily="66" charset="0"/>
                </a:rPr>
                <a:t>It is Miss Robertson.</a:t>
              </a:r>
              <a:r>
                <a:rPr lang="en-GB" sz="2800" b="1" dirty="0"/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5516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629B04-6AFA-7F59-46C5-5CA2A45C88B4}"/>
              </a:ext>
            </a:extLst>
          </p:cNvPr>
          <p:cNvSpPr txBox="1"/>
          <p:nvPr/>
        </p:nvSpPr>
        <p:spPr>
          <a:xfrm>
            <a:off x="534030" y="302359"/>
            <a:ext cx="6345381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have long blonde hair 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have 2 children.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like spending time in the garden.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like going on holiday with my family.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drinking coffee.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Who am I?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D7A2FBC-5F5C-7817-02EC-0315DD5A1E2A}"/>
              </a:ext>
            </a:extLst>
          </p:cNvPr>
          <p:cNvGrpSpPr/>
          <p:nvPr/>
        </p:nvGrpSpPr>
        <p:grpSpPr>
          <a:xfrm>
            <a:off x="6879411" y="1217254"/>
            <a:ext cx="4204226" cy="4423492"/>
            <a:chOff x="6879411" y="839379"/>
            <a:chExt cx="4204226" cy="4423492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1AF6BF1-DB4A-02DC-80CC-4E73D6AB34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9411" y="839379"/>
              <a:ext cx="3075709" cy="4423492"/>
            </a:xfrm>
            <a:prstGeom prst="rect">
              <a:avLst/>
            </a:prstGeom>
            <a:ln w="57150">
              <a:solidFill>
                <a:srgbClr val="0070C0"/>
              </a:solidFill>
            </a:ln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ADDF1AE4-0B99-538A-1444-021AE6744032}"/>
                </a:ext>
              </a:extLst>
            </p:cNvPr>
            <p:cNvSpPr txBox="1"/>
            <p:nvPr/>
          </p:nvSpPr>
          <p:spPr>
            <a:xfrm>
              <a:off x="7841673" y="4308764"/>
              <a:ext cx="324196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Comic Sans MS" panose="030F0702030302020204" pitchFamily="66" charset="0"/>
                </a:rPr>
                <a:t>It is Miss Marshall</a:t>
              </a:r>
              <a:r>
                <a:rPr lang="en-GB" dirty="0"/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99597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629B04-6AFA-7F59-46C5-5CA2A45C88B4}"/>
              </a:ext>
            </a:extLst>
          </p:cNvPr>
          <p:cNvSpPr txBox="1"/>
          <p:nvPr/>
        </p:nvSpPr>
        <p:spPr>
          <a:xfrm>
            <a:off x="534030" y="302359"/>
            <a:ext cx="6345381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have long brown hair 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have 2 children who are 5 and 8.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reading and Forest School.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like to spend time outside.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to play netball.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Who am I?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B3B765A-84B1-EBA8-17BC-181278E21025}"/>
              </a:ext>
            </a:extLst>
          </p:cNvPr>
          <p:cNvGrpSpPr/>
          <p:nvPr/>
        </p:nvGrpSpPr>
        <p:grpSpPr>
          <a:xfrm>
            <a:off x="6879411" y="1079726"/>
            <a:ext cx="3474720" cy="4343400"/>
            <a:chOff x="6879411" y="1079726"/>
            <a:chExt cx="3474720" cy="43434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B42D21B-9787-55E0-9233-FEB53A4EA9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9411" y="1079726"/>
              <a:ext cx="3474720" cy="4343400"/>
            </a:xfrm>
            <a:prstGeom prst="rect">
              <a:avLst/>
            </a:prstGeom>
            <a:ln w="57150">
              <a:solidFill>
                <a:srgbClr val="0070C0"/>
              </a:solidFill>
            </a:ln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DE53E6E-EB2E-D5E5-EA0A-515C1EB0BEBF}"/>
                </a:ext>
              </a:extLst>
            </p:cNvPr>
            <p:cNvSpPr txBox="1"/>
            <p:nvPr/>
          </p:nvSpPr>
          <p:spPr>
            <a:xfrm>
              <a:off x="6995789" y="4469019"/>
              <a:ext cx="324196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Comic Sans MS" panose="030F0702030302020204" pitchFamily="66" charset="0"/>
                </a:rPr>
                <a:t>It is Miss Martin.</a:t>
              </a:r>
              <a:r>
                <a:rPr lang="en-GB" sz="2800" b="1" dirty="0"/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1794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629B04-6AFA-7F59-46C5-5CA2A45C88B4}"/>
              </a:ext>
            </a:extLst>
          </p:cNvPr>
          <p:cNvSpPr txBox="1"/>
          <p:nvPr/>
        </p:nvSpPr>
        <p:spPr>
          <a:xfrm>
            <a:off x="277092" y="302359"/>
            <a:ext cx="608270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have short brown hair 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am normally in the office but I always like to pop in and see you!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talk to you and your parents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in the morning when I see you on the gate.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like baking, walking and swimming in the sea.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my dog!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Who am I?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E775693-866D-7EDF-0F45-709EB1819A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191" y="1015663"/>
            <a:ext cx="3670900" cy="4883608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816C36F-AA57-5971-8AA7-D4F310641ACD}"/>
              </a:ext>
            </a:extLst>
          </p:cNvPr>
          <p:cNvSpPr txBox="1"/>
          <p:nvPr/>
        </p:nvSpPr>
        <p:spPr>
          <a:xfrm>
            <a:off x="7031811" y="5145581"/>
            <a:ext cx="2998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It is Mrs Hayes</a:t>
            </a:r>
          </a:p>
        </p:txBody>
      </p:sp>
    </p:spTree>
    <p:extLst>
      <p:ext uri="{BB962C8B-B14F-4D97-AF65-F5344CB8AC3E}">
        <p14:creationId xmlns:p14="http://schemas.microsoft.com/office/powerpoint/2010/main" val="107907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629B04-6AFA-7F59-46C5-5CA2A45C88B4}"/>
              </a:ext>
            </a:extLst>
          </p:cNvPr>
          <p:cNvSpPr txBox="1"/>
          <p:nvPr/>
        </p:nvSpPr>
        <p:spPr>
          <a:xfrm>
            <a:off x="277092" y="302359"/>
            <a:ext cx="608270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have long blonde hair 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am normally in the office but I always like to pop in and see you!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talking to you and your parents in the morning and after school.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like being a Nanny.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spending time having fun with my family and friends.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Who am I?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BE1EFE5-30DC-1BF4-AE0A-7BA30532D767}"/>
              </a:ext>
            </a:extLst>
          </p:cNvPr>
          <p:cNvGrpSpPr/>
          <p:nvPr/>
        </p:nvGrpSpPr>
        <p:grpSpPr>
          <a:xfrm>
            <a:off x="6786130" y="1160067"/>
            <a:ext cx="3493943" cy="4537865"/>
            <a:chOff x="6786130" y="1160067"/>
            <a:chExt cx="3493943" cy="453786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EEB4F53-C691-4EB7-0436-BD4CEEA995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6130" y="1160067"/>
              <a:ext cx="3493943" cy="4537865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816C36F-AA57-5971-8AA7-D4F310641ACD}"/>
                </a:ext>
              </a:extLst>
            </p:cNvPr>
            <p:cNvSpPr txBox="1"/>
            <p:nvPr/>
          </p:nvSpPr>
          <p:spPr>
            <a:xfrm>
              <a:off x="6837847" y="5174712"/>
              <a:ext cx="34422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Comic Sans MS" panose="030F0702030302020204" pitchFamily="66" charset="0"/>
                </a:rPr>
                <a:t>It is Mrs Howarth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42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629B04-6AFA-7F59-46C5-5CA2A45C88B4}"/>
              </a:ext>
            </a:extLst>
          </p:cNvPr>
          <p:cNvSpPr txBox="1"/>
          <p:nvPr/>
        </p:nvSpPr>
        <p:spPr>
          <a:xfrm>
            <a:off x="377852" y="288505"/>
            <a:ext cx="6636326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have short brown hair and wear glasses.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work in all the different schools   but I always like to pop in and see you!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playing and learning with you in the garden and in the classrooms.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like to go to the beach.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love seeing all your smiley faces enjoying your learning.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Who am I?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2B1E436-D714-BB45-F113-7E3434A7FBEA}"/>
              </a:ext>
            </a:extLst>
          </p:cNvPr>
          <p:cNvGrpSpPr/>
          <p:nvPr/>
        </p:nvGrpSpPr>
        <p:grpSpPr>
          <a:xfrm>
            <a:off x="6913418" y="981473"/>
            <a:ext cx="4364182" cy="4895054"/>
            <a:chOff x="6913418" y="981473"/>
            <a:chExt cx="4364182" cy="489505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341B7EBA-7C1A-091A-53C1-F9A4B7D3A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13418" y="981473"/>
              <a:ext cx="3442225" cy="4425718"/>
            </a:xfrm>
            <a:prstGeom prst="rect">
              <a:avLst/>
            </a:prstGeom>
            <a:ln w="57150">
              <a:solidFill>
                <a:srgbClr val="0070C0"/>
              </a:solidFill>
            </a:ln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816C36F-AA57-5971-8AA7-D4F310641ACD}"/>
                </a:ext>
              </a:extLst>
            </p:cNvPr>
            <p:cNvSpPr txBox="1"/>
            <p:nvPr/>
          </p:nvSpPr>
          <p:spPr>
            <a:xfrm>
              <a:off x="7835374" y="5353307"/>
              <a:ext cx="34422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Comic Sans MS" panose="030F0702030302020204" pitchFamily="66" charset="0"/>
                </a:rPr>
                <a:t>It is Mrs Bishop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723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581</TotalTime>
  <Words>560</Words>
  <Application>Microsoft Office PowerPoint</Application>
  <PresentationFormat>Widescreen</PresentationFormat>
  <Paragraphs>121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Century Gothic</vt:lpstr>
      <vt:lpstr>Comic Sans MS</vt:lpstr>
      <vt:lpstr>Wingdings 3</vt:lpstr>
      <vt:lpstr>Ion</vt:lpstr>
      <vt:lpstr>Let’s play a game of Guess Who!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Rachel Copping</dc:creator>
  <cp:lastModifiedBy>Rachel Copping</cp:lastModifiedBy>
  <cp:revision>2</cp:revision>
  <dcterms:created xsi:type="dcterms:W3CDTF">2026-07-08T15:10:03Z</dcterms:created>
  <dcterms:modified xsi:type="dcterms:W3CDTF">2026-07-14T19:28:46Z</dcterms:modified>
</cp:coreProperties>
</file>